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  <p:bold r:id="rId24"/>
    </p:embeddedFont>
    <p:embeddedFont>
      <p:font typeface="Barlow" panose="00000500000000000000" pitchFamily="2" charset="0"/>
      <p:regular r:id="rId25"/>
      <p:bold r:id="rId26"/>
      <p:italic r:id="rId27"/>
      <p:boldItalic r:id="rId28"/>
    </p:embeddedFont>
    <p:embeddedFont>
      <p:font typeface="Bebas Neue" panose="020B0606020202050201" pitchFamily="34" charset="0"/>
      <p:regular r:id="rId29"/>
    </p:embeddedFont>
    <p:embeddedFont>
      <p:font typeface="Prata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lj81J9Uw+IjANQPoonVtyU+DW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Estándares de metodologia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Organigrama, early adopter.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5" name="Google Shape;7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3" name="Google Shape;77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" name="Google Shape;82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Metricas, necesidad.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06277C6C-8803-1173-FAF7-76003EB1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:notes">
            <a:extLst>
              <a:ext uri="{FF2B5EF4-FFF2-40B4-BE49-F238E27FC236}">
                <a16:creationId xmlns:a16="http://schemas.microsoft.com/office/drawing/2014/main" id="{D587B087-0B7C-2992-6ECA-F0EE5E408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3:notes">
            <a:extLst>
              <a:ext uri="{FF2B5EF4-FFF2-40B4-BE49-F238E27FC236}">
                <a16:creationId xmlns:a16="http://schemas.microsoft.com/office/drawing/2014/main" id="{30D9226A-6E18-DFEA-027E-1B839E920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324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Crear una comunidad para usuarios que buscan expandirse en la música.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cb4128a9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31cb4128a9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Crear una comunidad para usuarios que buscan expandirse en la música.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9"/>
          <p:cNvSpPr txBox="1">
            <a:spLocks noGrp="1"/>
          </p:cNvSpPr>
          <p:nvPr>
            <p:ph type="ctrTitle"/>
          </p:nvPr>
        </p:nvSpPr>
        <p:spPr>
          <a:xfrm>
            <a:off x="2488138" y="1320900"/>
            <a:ext cx="4170300" cy="20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9"/>
          <p:cNvSpPr txBox="1">
            <a:spLocks noGrp="1"/>
          </p:cNvSpPr>
          <p:nvPr>
            <p:ph type="subTitle" idx="1"/>
          </p:nvPr>
        </p:nvSpPr>
        <p:spPr>
          <a:xfrm>
            <a:off x="2489115" y="3374098"/>
            <a:ext cx="4170300" cy="4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>
            <a:spLocks noGrp="1"/>
          </p:cNvSpPr>
          <p:nvPr>
            <p:ph type="pic" idx="2"/>
          </p:nvPr>
        </p:nvSpPr>
        <p:spPr>
          <a:xfrm>
            <a:off x="392800" y="341425"/>
            <a:ext cx="1838100" cy="44607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9"/>
          <p:cNvSpPr>
            <a:spLocks noGrp="1"/>
          </p:cNvSpPr>
          <p:nvPr>
            <p:ph type="pic" idx="3"/>
          </p:nvPr>
        </p:nvSpPr>
        <p:spPr>
          <a:xfrm>
            <a:off x="6911975" y="341425"/>
            <a:ext cx="1838100" cy="4460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713225" y="2470400"/>
            <a:ext cx="5029200" cy="213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38"/>
          <p:cNvSpPr>
            <a:spLocks noGrp="1"/>
          </p:cNvSpPr>
          <p:nvPr>
            <p:ph type="pic" idx="2"/>
          </p:nvPr>
        </p:nvSpPr>
        <p:spPr>
          <a:xfrm>
            <a:off x="5973175" y="2470300"/>
            <a:ext cx="2457600" cy="21336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8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6669900" cy="1651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1" name="Google Shape;211;p38"/>
          <p:cNvGrpSpPr/>
          <p:nvPr/>
        </p:nvGrpSpPr>
        <p:grpSpPr>
          <a:xfrm>
            <a:off x="199299" y="4269509"/>
            <a:ext cx="302224" cy="668976"/>
            <a:chOff x="199299" y="4269509"/>
            <a:chExt cx="302224" cy="668976"/>
          </a:xfrm>
        </p:grpSpPr>
        <p:grpSp>
          <p:nvGrpSpPr>
            <p:cNvPr id="212" name="Google Shape;212;p38"/>
            <p:cNvGrpSpPr/>
            <p:nvPr/>
          </p:nvGrpSpPr>
          <p:grpSpPr>
            <a:xfrm rot="10800000">
              <a:off x="213749" y="4665270"/>
              <a:ext cx="273311" cy="273215"/>
              <a:chOff x="2163301" y="525358"/>
              <a:chExt cx="355780" cy="355655"/>
            </a:xfrm>
          </p:grpSpPr>
          <p:sp>
            <p:nvSpPr>
              <p:cNvPr id="213" name="Google Shape;213;p38"/>
              <p:cNvSpPr/>
              <p:nvPr/>
            </p:nvSpPr>
            <p:spPr>
              <a:xfrm>
                <a:off x="2163301" y="525358"/>
                <a:ext cx="355780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7066" fill="none" extrusionOk="0">
                    <a:moveTo>
                      <a:pt x="17071" y="8533"/>
                    </a:moveTo>
                    <a:cubicBezTo>
                      <a:pt x="17071" y="13247"/>
                      <a:pt x="13247" y="17065"/>
                      <a:pt x="8539" y="17065"/>
                    </a:cubicBezTo>
                    <a:cubicBezTo>
                      <a:pt x="3825" y="17065"/>
                      <a:pt x="1" y="13247"/>
                      <a:pt x="1" y="8533"/>
                    </a:cubicBezTo>
                    <a:cubicBezTo>
                      <a:pt x="1" y="3825"/>
                      <a:pt x="3825" y="0"/>
                      <a:pt x="8539" y="0"/>
                    </a:cubicBezTo>
                    <a:cubicBezTo>
                      <a:pt x="13247" y="0"/>
                      <a:pt x="17071" y="3825"/>
                      <a:pt x="17071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8"/>
              <p:cNvSpPr/>
              <p:nvPr/>
            </p:nvSpPr>
            <p:spPr>
              <a:xfrm>
                <a:off x="2224383" y="525358"/>
                <a:ext cx="233616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1210" h="17066" fill="none" extrusionOk="0">
                    <a:moveTo>
                      <a:pt x="11209" y="8533"/>
                    </a:moveTo>
                    <a:cubicBezTo>
                      <a:pt x="11209" y="13247"/>
                      <a:pt x="8700" y="17065"/>
                      <a:pt x="5608" y="17065"/>
                    </a:cubicBezTo>
                    <a:cubicBezTo>
                      <a:pt x="2510" y="17065"/>
                      <a:pt x="1" y="13247"/>
                      <a:pt x="1" y="8533"/>
                    </a:cubicBezTo>
                    <a:cubicBezTo>
                      <a:pt x="1" y="3825"/>
                      <a:pt x="2510" y="0"/>
                      <a:pt x="5608" y="0"/>
                    </a:cubicBezTo>
                    <a:cubicBezTo>
                      <a:pt x="8700" y="0"/>
                      <a:pt x="11209" y="3825"/>
                      <a:pt x="11209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8"/>
              <p:cNvSpPr/>
              <p:nvPr/>
            </p:nvSpPr>
            <p:spPr>
              <a:xfrm>
                <a:off x="2299948" y="525358"/>
                <a:ext cx="82651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17066" fill="none" extrusionOk="0">
                    <a:moveTo>
                      <a:pt x="3965" y="8533"/>
                    </a:moveTo>
                    <a:cubicBezTo>
                      <a:pt x="3965" y="13247"/>
                      <a:pt x="3072" y="17065"/>
                      <a:pt x="1982" y="17065"/>
                    </a:cubicBezTo>
                    <a:cubicBezTo>
                      <a:pt x="886" y="17065"/>
                      <a:pt x="1" y="13247"/>
                      <a:pt x="1" y="8533"/>
                    </a:cubicBezTo>
                    <a:cubicBezTo>
                      <a:pt x="1" y="3825"/>
                      <a:pt x="886" y="0"/>
                      <a:pt x="1982" y="0"/>
                    </a:cubicBezTo>
                    <a:cubicBezTo>
                      <a:pt x="3072" y="0"/>
                      <a:pt x="3965" y="3825"/>
                      <a:pt x="3965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8"/>
              <p:cNvSpPr/>
              <p:nvPr/>
            </p:nvSpPr>
            <p:spPr>
              <a:xfrm>
                <a:off x="2163301" y="586440"/>
                <a:ext cx="355780" cy="233596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1209" fill="none" extrusionOk="0">
                    <a:moveTo>
                      <a:pt x="8539" y="1"/>
                    </a:moveTo>
                    <a:cubicBezTo>
                      <a:pt x="13247" y="1"/>
                      <a:pt x="17071" y="2510"/>
                      <a:pt x="17071" y="5602"/>
                    </a:cubicBezTo>
                    <a:cubicBezTo>
                      <a:pt x="17071" y="8699"/>
                      <a:pt x="13247" y="11209"/>
                      <a:pt x="8539" y="11209"/>
                    </a:cubicBezTo>
                    <a:cubicBezTo>
                      <a:pt x="3825" y="11209"/>
                      <a:pt x="1" y="8699"/>
                      <a:pt x="1" y="5602"/>
                    </a:cubicBezTo>
                    <a:cubicBezTo>
                      <a:pt x="1" y="2510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8"/>
              <p:cNvSpPr/>
              <p:nvPr/>
            </p:nvSpPr>
            <p:spPr>
              <a:xfrm>
                <a:off x="2163301" y="661839"/>
                <a:ext cx="355780" cy="82651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3966" fill="none" extrusionOk="0">
                    <a:moveTo>
                      <a:pt x="8539" y="1"/>
                    </a:moveTo>
                    <a:cubicBezTo>
                      <a:pt x="13247" y="1"/>
                      <a:pt x="17071" y="894"/>
                      <a:pt x="17071" y="1984"/>
                    </a:cubicBezTo>
                    <a:cubicBezTo>
                      <a:pt x="17071" y="3080"/>
                      <a:pt x="13247" y="3965"/>
                      <a:pt x="8539" y="3965"/>
                    </a:cubicBezTo>
                    <a:cubicBezTo>
                      <a:pt x="3825" y="3965"/>
                      <a:pt x="1" y="3080"/>
                      <a:pt x="1" y="1984"/>
                    </a:cubicBezTo>
                    <a:cubicBezTo>
                      <a:pt x="1" y="894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8" name="Google Shape;218;p38"/>
            <p:cNvSpPr/>
            <p:nvPr/>
          </p:nvSpPr>
          <p:spPr>
            <a:xfrm rot="10800000">
              <a:off x="199299" y="4269509"/>
              <a:ext cx="302224" cy="301543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38"/>
          <p:cNvGrpSpPr/>
          <p:nvPr/>
        </p:nvGrpSpPr>
        <p:grpSpPr>
          <a:xfrm>
            <a:off x="8642474" y="195496"/>
            <a:ext cx="302224" cy="668976"/>
            <a:chOff x="8642474" y="195496"/>
            <a:chExt cx="302224" cy="668976"/>
          </a:xfrm>
        </p:grpSpPr>
        <p:grpSp>
          <p:nvGrpSpPr>
            <p:cNvPr id="220" name="Google Shape;220;p38"/>
            <p:cNvGrpSpPr/>
            <p:nvPr/>
          </p:nvGrpSpPr>
          <p:grpSpPr>
            <a:xfrm>
              <a:off x="8656937" y="195496"/>
              <a:ext cx="273311" cy="273215"/>
              <a:chOff x="2163301" y="525358"/>
              <a:chExt cx="355780" cy="355655"/>
            </a:xfrm>
          </p:grpSpPr>
          <p:sp>
            <p:nvSpPr>
              <p:cNvPr id="221" name="Google Shape;221;p38"/>
              <p:cNvSpPr/>
              <p:nvPr/>
            </p:nvSpPr>
            <p:spPr>
              <a:xfrm>
                <a:off x="2163301" y="525358"/>
                <a:ext cx="355780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7066" fill="none" extrusionOk="0">
                    <a:moveTo>
                      <a:pt x="17071" y="8533"/>
                    </a:moveTo>
                    <a:cubicBezTo>
                      <a:pt x="17071" y="13247"/>
                      <a:pt x="13247" y="17065"/>
                      <a:pt x="8539" y="17065"/>
                    </a:cubicBezTo>
                    <a:cubicBezTo>
                      <a:pt x="3825" y="17065"/>
                      <a:pt x="1" y="13247"/>
                      <a:pt x="1" y="8533"/>
                    </a:cubicBezTo>
                    <a:cubicBezTo>
                      <a:pt x="1" y="3825"/>
                      <a:pt x="3825" y="0"/>
                      <a:pt x="8539" y="0"/>
                    </a:cubicBezTo>
                    <a:cubicBezTo>
                      <a:pt x="13247" y="0"/>
                      <a:pt x="17071" y="3825"/>
                      <a:pt x="17071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8"/>
              <p:cNvSpPr/>
              <p:nvPr/>
            </p:nvSpPr>
            <p:spPr>
              <a:xfrm>
                <a:off x="2224383" y="525358"/>
                <a:ext cx="233616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1210" h="17066" fill="none" extrusionOk="0">
                    <a:moveTo>
                      <a:pt x="11209" y="8533"/>
                    </a:moveTo>
                    <a:cubicBezTo>
                      <a:pt x="11209" y="13247"/>
                      <a:pt x="8700" y="17065"/>
                      <a:pt x="5608" y="17065"/>
                    </a:cubicBezTo>
                    <a:cubicBezTo>
                      <a:pt x="2510" y="17065"/>
                      <a:pt x="1" y="13247"/>
                      <a:pt x="1" y="8533"/>
                    </a:cubicBezTo>
                    <a:cubicBezTo>
                      <a:pt x="1" y="3825"/>
                      <a:pt x="2510" y="0"/>
                      <a:pt x="5608" y="0"/>
                    </a:cubicBezTo>
                    <a:cubicBezTo>
                      <a:pt x="8700" y="0"/>
                      <a:pt x="11209" y="3825"/>
                      <a:pt x="11209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8"/>
              <p:cNvSpPr/>
              <p:nvPr/>
            </p:nvSpPr>
            <p:spPr>
              <a:xfrm>
                <a:off x="2299948" y="525358"/>
                <a:ext cx="82651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17066" fill="none" extrusionOk="0">
                    <a:moveTo>
                      <a:pt x="3965" y="8533"/>
                    </a:moveTo>
                    <a:cubicBezTo>
                      <a:pt x="3965" y="13247"/>
                      <a:pt x="3072" y="17065"/>
                      <a:pt x="1982" y="17065"/>
                    </a:cubicBezTo>
                    <a:cubicBezTo>
                      <a:pt x="886" y="17065"/>
                      <a:pt x="1" y="13247"/>
                      <a:pt x="1" y="8533"/>
                    </a:cubicBezTo>
                    <a:cubicBezTo>
                      <a:pt x="1" y="3825"/>
                      <a:pt x="886" y="0"/>
                      <a:pt x="1982" y="0"/>
                    </a:cubicBezTo>
                    <a:cubicBezTo>
                      <a:pt x="3072" y="0"/>
                      <a:pt x="3965" y="3825"/>
                      <a:pt x="3965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8"/>
              <p:cNvSpPr/>
              <p:nvPr/>
            </p:nvSpPr>
            <p:spPr>
              <a:xfrm>
                <a:off x="2163301" y="586440"/>
                <a:ext cx="355780" cy="233596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1209" fill="none" extrusionOk="0">
                    <a:moveTo>
                      <a:pt x="8539" y="1"/>
                    </a:moveTo>
                    <a:cubicBezTo>
                      <a:pt x="13247" y="1"/>
                      <a:pt x="17071" y="2510"/>
                      <a:pt x="17071" y="5602"/>
                    </a:cubicBezTo>
                    <a:cubicBezTo>
                      <a:pt x="17071" y="8699"/>
                      <a:pt x="13247" y="11209"/>
                      <a:pt x="8539" y="11209"/>
                    </a:cubicBezTo>
                    <a:cubicBezTo>
                      <a:pt x="3825" y="11209"/>
                      <a:pt x="1" y="8699"/>
                      <a:pt x="1" y="5602"/>
                    </a:cubicBezTo>
                    <a:cubicBezTo>
                      <a:pt x="1" y="2510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8"/>
              <p:cNvSpPr/>
              <p:nvPr/>
            </p:nvSpPr>
            <p:spPr>
              <a:xfrm>
                <a:off x="2163301" y="661839"/>
                <a:ext cx="355780" cy="82651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3966" fill="none" extrusionOk="0">
                    <a:moveTo>
                      <a:pt x="8539" y="1"/>
                    </a:moveTo>
                    <a:cubicBezTo>
                      <a:pt x="13247" y="1"/>
                      <a:pt x="17071" y="894"/>
                      <a:pt x="17071" y="1984"/>
                    </a:cubicBezTo>
                    <a:cubicBezTo>
                      <a:pt x="17071" y="3080"/>
                      <a:pt x="13247" y="3965"/>
                      <a:pt x="8539" y="3965"/>
                    </a:cubicBezTo>
                    <a:cubicBezTo>
                      <a:pt x="3825" y="3965"/>
                      <a:pt x="1" y="3080"/>
                      <a:pt x="1" y="1984"/>
                    </a:cubicBezTo>
                    <a:cubicBezTo>
                      <a:pt x="1" y="894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6" name="Google Shape;226;p38"/>
            <p:cNvSpPr/>
            <p:nvPr/>
          </p:nvSpPr>
          <p:spPr>
            <a:xfrm>
              <a:off x="8642474" y="562929"/>
              <a:ext cx="302224" cy="301543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720000" y="526101"/>
            <a:ext cx="7704000" cy="58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9"/>
          <p:cNvSpPr txBox="1">
            <a:spLocks noGrp="1"/>
          </p:cNvSpPr>
          <p:nvPr>
            <p:ph type="subTitle" idx="1"/>
          </p:nvPr>
        </p:nvSpPr>
        <p:spPr>
          <a:xfrm>
            <a:off x="1090025" y="277368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subTitle" idx="2"/>
          </p:nvPr>
        </p:nvSpPr>
        <p:spPr>
          <a:xfrm>
            <a:off x="3484350" y="277368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subTitle" idx="3"/>
          </p:nvPr>
        </p:nvSpPr>
        <p:spPr>
          <a:xfrm>
            <a:off x="5878675" y="2773680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ubTitle" idx="4"/>
          </p:nvPr>
        </p:nvSpPr>
        <p:spPr>
          <a:xfrm>
            <a:off x="1090025" y="2362200"/>
            <a:ext cx="2175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subTitle" idx="5"/>
          </p:nvPr>
        </p:nvSpPr>
        <p:spPr>
          <a:xfrm>
            <a:off x="3484350" y="2362200"/>
            <a:ext cx="2175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6"/>
          </p:nvPr>
        </p:nvSpPr>
        <p:spPr>
          <a:xfrm>
            <a:off x="5878675" y="2362200"/>
            <a:ext cx="2175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5" name="Google Shape;235;p39"/>
          <p:cNvGrpSpPr/>
          <p:nvPr/>
        </p:nvGrpSpPr>
        <p:grpSpPr>
          <a:xfrm rot="5400000">
            <a:off x="-214559" y="4305250"/>
            <a:ext cx="1083318" cy="287511"/>
            <a:chOff x="3426268" y="4604012"/>
            <a:chExt cx="1559853" cy="413983"/>
          </a:xfrm>
        </p:grpSpPr>
        <p:grpSp>
          <p:nvGrpSpPr>
            <p:cNvPr id="236" name="Google Shape;236;p39"/>
            <p:cNvGrpSpPr/>
            <p:nvPr/>
          </p:nvGrpSpPr>
          <p:grpSpPr>
            <a:xfrm>
              <a:off x="3426268" y="4604012"/>
              <a:ext cx="414128" cy="413983"/>
              <a:chOff x="2163301" y="525358"/>
              <a:chExt cx="355780" cy="355655"/>
            </a:xfrm>
          </p:grpSpPr>
          <p:sp>
            <p:nvSpPr>
              <p:cNvPr id="237" name="Google Shape;237;p39"/>
              <p:cNvSpPr/>
              <p:nvPr/>
            </p:nvSpPr>
            <p:spPr>
              <a:xfrm>
                <a:off x="2163301" y="525358"/>
                <a:ext cx="355780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7066" fill="none" extrusionOk="0">
                    <a:moveTo>
                      <a:pt x="17071" y="8533"/>
                    </a:moveTo>
                    <a:cubicBezTo>
                      <a:pt x="17071" y="13247"/>
                      <a:pt x="13247" y="17065"/>
                      <a:pt x="8539" y="17065"/>
                    </a:cubicBezTo>
                    <a:cubicBezTo>
                      <a:pt x="3825" y="17065"/>
                      <a:pt x="1" y="13247"/>
                      <a:pt x="1" y="8533"/>
                    </a:cubicBezTo>
                    <a:cubicBezTo>
                      <a:pt x="1" y="3825"/>
                      <a:pt x="3825" y="0"/>
                      <a:pt x="8539" y="0"/>
                    </a:cubicBezTo>
                    <a:cubicBezTo>
                      <a:pt x="13247" y="0"/>
                      <a:pt x="17071" y="3825"/>
                      <a:pt x="17071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9"/>
              <p:cNvSpPr/>
              <p:nvPr/>
            </p:nvSpPr>
            <p:spPr>
              <a:xfrm>
                <a:off x="2224383" y="525358"/>
                <a:ext cx="233616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1210" h="17066" fill="none" extrusionOk="0">
                    <a:moveTo>
                      <a:pt x="11209" y="8533"/>
                    </a:moveTo>
                    <a:cubicBezTo>
                      <a:pt x="11209" y="13247"/>
                      <a:pt x="8700" y="17065"/>
                      <a:pt x="5608" y="17065"/>
                    </a:cubicBezTo>
                    <a:cubicBezTo>
                      <a:pt x="2510" y="17065"/>
                      <a:pt x="1" y="13247"/>
                      <a:pt x="1" y="8533"/>
                    </a:cubicBezTo>
                    <a:cubicBezTo>
                      <a:pt x="1" y="3825"/>
                      <a:pt x="2510" y="0"/>
                      <a:pt x="5608" y="0"/>
                    </a:cubicBezTo>
                    <a:cubicBezTo>
                      <a:pt x="8700" y="0"/>
                      <a:pt x="11209" y="3825"/>
                      <a:pt x="11209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9"/>
              <p:cNvSpPr/>
              <p:nvPr/>
            </p:nvSpPr>
            <p:spPr>
              <a:xfrm>
                <a:off x="2299948" y="525358"/>
                <a:ext cx="82651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17066" fill="none" extrusionOk="0">
                    <a:moveTo>
                      <a:pt x="3965" y="8533"/>
                    </a:moveTo>
                    <a:cubicBezTo>
                      <a:pt x="3965" y="13247"/>
                      <a:pt x="3072" y="17065"/>
                      <a:pt x="1982" y="17065"/>
                    </a:cubicBezTo>
                    <a:cubicBezTo>
                      <a:pt x="886" y="17065"/>
                      <a:pt x="1" y="13247"/>
                      <a:pt x="1" y="8533"/>
                    </a:cubicBezTo>
                    <a:cubicBezTo>
                      <a:pt x="1" y="3825"/>
                      <a:pt x="886" y="0"/>
                      <a:pt x="1982" y="0"/>
                    </a:cubicBezTo>
                    <a:cubicBezTo>
                      <a:pt x="3072" y="0"/>
                      <a:pt x="3965" y="3825"/>
                      <a:pt x="3965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9"/>
              <p:cNvSpPr/>
              <p:nvPr/>
            </p:nvSpPr>
            <p:spPr>
              <a:xfrm>
                <a:off x="2163301" y="586440"/>
                <a:ext cx="355780" cy="233596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1209" fill="none" extrusionOk="0">
                    <a:moveTo>
                      <a:pt x="8539" y="1"/>
                    </a:moveTo>
                    <a:cubicBezTo>
                      <a:pt x="13247" y="1"/>
                      <a:pt x="17071" y="2510"/>
                      <a:pt x="17071" y="5602"/>
                    </a:cubicBezTo>
                    <a:cubicBezTo>
                      <a:pt x="17071" y="8699"/>
                      <a:pt x="13247" y="11209"/>
                      <a:pt x="8539" y="11209"/>
                    </a:cubicBezTo>
                    <a:cubicBezTo>
                      <a:pt x="3825" y="11209"/>
                      <a:pt x="1" y="8699"/>
                      <a:pt x="1" y="5602"/>
                    </a:cubicBezTo>
                    <a:cubicBezTo>
                      <a:pt x="1" y="2510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9"/>
              <p:cNvSpPr/>
              <p:nvPr/>
            </p:nvSpPr>
            <p:spPr>
              <a:xfrm>
                <a:off x="2163301" y="661839"/>
                <a:ext cx="355780" cy="82651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3966" fill="none" extrusionOk="0">
                    <a:moveTo>
                      <a:pt x="8539" y="1"/>
                    </a:moveTo>
                    <a:cubicBezTo>
                      <a:pt x="13247" y="1"/>
                      <a:pt x="17071" y="894"/>
                      <a:pt x="17071" y="1984"/>
                    </a:cubicBezTo>
                    <a:cubicBezTo>
                      <a:pt x="17071" y="3080"/>
                      <a:pt x="13247" y="3965"/>
                      <a:pt x="8539" y="3965"/>
                    </a:cubicBezTo>
                    <a:cubicBezTo>
                      <a:pt x="3825" y="3965"/>
                      <a:pt x="1" y="3080"/>
                      <a:pt x="1" y="1984"/>
                    </a:cubicBezTo>
                    <a:cubicBezTo>
                      <a:pt x="1" y="894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" name="Google Shape;242;p39"/>
            <p:cNvGrpSpPr/>
            <p:nvPr/>
          </p:nvGrpSpPr>
          <p:grpSpPr>
            <a:xfrm>
              <a:off x="3999131" y="4604012"/>
              <a:ext cx="414128" cy="413983"/>
              <a:chOff x="2163301" y="525358"/>
              <a:chExt cx="355780" cy="355655"/>
            </a:xfrm>
          </p:grpSpPr>
          <p:sp>
            <p:nvSpPr>
              <p:cNvPr id="243" name="Google Shape;243;p39"/>
              <p:cNvSpPr/>
              <p:nvPr/>
            </p:nvSpPr>
            <p:spPr>
              <a:xfrm>
                <a:off x="2163301" y="525358"/>
                <a:ext cx="355780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7066" fill="none" extrusionOk="0">
                    <a:moveTo>
                      <a:pt x="17071" y="8533"/>
                    </a:moveTo>
                    <a:cubicBezTo>
                      <a:pt x="17071" y="13247"/>
                      <a:pt x="13247" y="17065"/>
                      <a:pt x="8539" y="17065"/>
                    </a:cubicBezTo>
                    <a:cubicBezTo>
                      <a:pt x="3825" y="17065"/>
                      <a:pt x="1" y="13247"/>
                      <a:pt x="1" y="8533"/>
                    </a:cubicBezTo>
                    <a:cubicBezTo>
                      <a:pt x="1" y="3825"/>
                      <a:pt x="3825" y="0"/>
                      <a:pt x="8539" y="0"/>
                    </a:cubicBezTo>
                    <a:cubicBezTo>
                      <a:pt x="13247" y="0"/>
                      <a:pt x="17071" y="3825"/>
                      <a:pt x="17071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9"/>
              <p:cNvSpPr/>
              <p:nvPr/>
            </p:nvSpPr>
            <p:spPr>
              <a:xfrm>
                <a:off x="2224383" y="525358"/>
                <a:ext cx="233616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1210" h="17066" fill="none" extrusionOk="0">
                    <a:moveTo>
                      <a:pt x="11209" y="8533"/>
                    </a:moveTo>
                    <a:cubicBezTo>
                      <a:pt x="11209" y="13247"/>
                      <a:pt x="8700" y="17065"/>
                      <a:pt x="5608" y="17065"/>
                    </a:cubicBezTo>
                    <a:cubicBezTo>
                      <a:pt x="2510" y="17065"/>
                      <a:pt x="1" y="13247"/>
                      <a:pt x="1" y="8533"/>
                    </a:cubicBezTo>
                    <a:cubicBezTo>
                      <a:pt x="1" y="3825"/>
                      <a:pt x="2510" y="0"/>
                      <a:pt x="5608" y="0"/>
                    </a:cubicBezTo>
                    <a:cubicBezTo>
                      <a:pt x="8700" y="0"/>
                      <a:pt x="11209" y="3825"/>
                      <a:pt x="11209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9"/>
              <p:cNvSpPr/>
              <p:nvPr/>
            </p:nvSpPr>
            <p:spPr>
              <a:xfrm>
                <a:off x="2299948" y="525358"/>
                <a:ext cx="82651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17066" fill="none" extrusionOk="0">
                    <a:moveTo>
                      <a:pt x="3965" y="8533"/>
                    </a:moveTo>
                    <a:cubicBezTo>
                      <a:pt x="3965" y="13247"/>
                      <a:pt x="3072" y="17065"/>
                      <a:pt x="1982" y="17065"/>
                    </a:cubicBezTo>
                    <a:cubicBezTo>
                      <a:pt x="886" y="17065"/>
                      <a:pt x="1" y="13247"/>
                      <a:pt x="1" y="8533"/>
                    </a:cubicBezTo>
                    <a:cubicBezTo>
                      <a:pt x="1" y="3825"/>
                      <a:pt x="886" y="0"/>
                      <a:pt x="1982" y="0"/>
                    </a:cubicBezTo>
                    <a:cubicBezTo>
                      <a:pt x="3072" y="0"/>
                      <a:pt x="3965" y="3825"/>
                      <a:pt x="3965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9"/>
              <p:cNvSpPr/>
              <p:nvPr/>
            </p:nvSpPr>
            <p:spPr>
              <a:xfrm>
                <a:off x="2163301" y="586440"/>
                <a:ext cx="355780" cy="233596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1209" fill="none" extrusionOk="0">
                    <a:moveTo>
                      <a:pt x="8539" y="1"/>
                    </a:moveTo>
                    <a:cubicBezTo>
                      <a:pt x="13247" y="1"/>
                      <a:pt x="17071" y="2510"/>
                      <a:pt x="17071" y="5602"/>
                    </a:cubicBezTo>
                    <a:cubicBezTo>
                      <a:pt x="17071" y="8699"/>
                      <a:pt x="13247" y="11209"/>
                      <a:pt x="8539" y="11209"/>
                    </a:cubicBezTo>
                    <a:cubicBezTo>
                      <a:pt x="3825" y="11209"/>
                      <a:pt x="1" y="8699"/>
                      <a:pt x="1" y="5602"/>
                    </a:cubicBezTo>
                    <a:cubicBezTo>
                      <a:pt x="1" y="2510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9"/>
              <p:cNvSpPr/>
              <p:nvPr/>
            </p:nvSpPr>
            <p:spPr>
              <a:xfrm>
                <a:off x="2163301" y="661839"/>
                <a:ext cx="355780" cy="82651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3966" fill="none" extrusionOk="0">
                    <a:moveTo>
                      <a:pt x="8539" y="1"/>
                    </a:moveTo>
                    <a:cubicBezTo>
                      <a:pt x="13247" y="1"/>
                      <a:pt x="17071" y="894"/>
                      <a:pt x="17071" y="1984"/>
                    </a:cubicBezTo>
                    <a:cubicBezTo>
                      <a:pt x="17071" y="3080"/>
                      <a:pt x="13247" y="3965"/>
                      <a:pt x="8539" y="3965"/>
                    </a:cubicBezTo>
                    <a:cubicBezTo>
                      <a:pt x="3825" y="3965"/>
                      <a:pt x="1" y="3080"/>
                      <a:pt x="1" y="1984"/>
                    </a:cubicBezTo>
                    <a:cubicBezTo>
                      <a:pt x="1" y="894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248;p39"/>
            <p:cNvGrpSpPr/>
            <p:nvPr/>
          </p:nvGrpSpPr>
          <p:grpSpPr>
            <a:xfrm>
              <a:off x="4571993" y="4604012"/>
              <a:ext cx="414128" cy="413983"/>
              <a:chOff x="2163301" y="525358"/>
              <a:chExt cx="355780" cy="355655"/>
            </a:xfrm>
          </p:grpSpPr>
          <p:sp>
            <p:nvSpPr>
              <p:cNvPr id="249" name="Google Shape;249;p39"/>
              <p:cNvSpPr/>
              <p:nvPr/>
            </p:nvSpPr>
            <p:spPr>
              <a:xfrm>
                <a:off x="2163301" y="525358"/>
                <a:ext cx="355780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7066" fill="none" extrusionOk="0">
                    <a:moveTo>
                      <a:pt x="17071" y="8533"/>
                    </a:moveTo>
                    <a:cubicBezTo>
                      <a:pt x="17071" y="13247"/>
                      <a:pt x="13247" y="17065"/>
                      <a:pt x="8539" y="17065"/>
                    </a:cubicBezTo>
                    <a:cubicBezTo>
                      <a:pt x="3825" y="17065"/>
                      <a:pt x="1" y="13247"/>
                      <a:pt x="1" y="8533"/>
                    </a:cubicBezTo>
                    <a:cubicBezTo>
                      <a:pt x="1" y="3825"/>
                      <a:pt x="3825" y="0"/>
                      <a:pt x="8539" y="0"/>
                    </a:cubicBezTo>
                    <a:cubicBezTo>
                      <a:pt x="13247" y="0"/>
                      <a:pt x="17071" y="3825"/>
                      <a:pt x="17071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9"/>
              <p:cNvSpPr/>
              <p:nvPr/>
            </p:nvSpPr>
            <p:spPr>
              <a:xfrm>
                <a:off x="2224383" y="525358"/>
                <a:ext cx="233616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1210" h="17066" fill="none" extrusionOk="0">
                    <a:moveTo>
                      <a:pt x="11209" y="8533"/>
                    </a:moveTo>
                    <a:cubicBezTo>
                      <a:pt x="11209" y="13247"/>
                      <a:pt x="8700" y="17065"/>
                      <a:pt x="5608" y="17065"/>
                    </a:cubicBezTo>
                    <a:cubicBezTo>
                      <a:pt x="2510" y="17065"/>
                      <a:pt x="1" y="13247"/>
                      <a:pt x="1" y="8533"/>
                    </a:cubicBezTo>
                    <a:cubicBezTo>
                      <a:pt x="1" y="3825"/>
                      <a:pt x="2510" y="0"/>
                      <a:pt x="5608" y="0"/>
                    </a:cubicBezTo>
                    <a:cubicBezTo>
                      <a:pt x="8700" y="0"/>
                      <a:pt x="11209" y="3825"/>
                      <a:pt x="11209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9"/>
              <p:cNvSpPr/>
              <p:nvPr/>
            </p:nvSpPr>
            <p:spPr>
              <a:xfrm>
                <a:off x="2299948" y="525358"/>
                <a:ext cx="82651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17066" fill="none" extrusionOk="0">
                    <a:moveTo>
                      <a:pt x="3965" y="8533"/>
                    </a:moveTo>
                    <a:cubicBezTo>
                      <a:pt x="3965" y="13247"/>
                      <a:pt x="3072" y="17065"/>
                      <a:pt x="1982" y="17065"/>
                    </a:cubicBezTo>
                    <a:cubicBezTo>
                      <a:pt x="886" y="17065"/>
                      <a:pt x="1" y="13247"/>
                      <a:pt x="1" y="8533"/>
                    </a:cubicBezTo>
                    <a:cubicBezTo>
                      <a:pt x="1" y="3825"/>
                      <a:pt x="886" y="0"/>
                      <a:pt x="1982" y="0"/>
                    </a:cubicBezTo>
                    <a:cubicBezTo>
                      <a:pt x="3072" y="0"/>
                      <a:pt x="3965" y="3825"/>
                      <a:pt x="3965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>
                <a:off x="2163301" y="586440"/>
                <a:ext cx="355780" cy="233596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1209" fill="none" extrusionOk="0">
                    <a:moveTo>
                      <a:pt x="8539" y="1"/>
                    </a:moveTo>
                    <a:cubicBezTo>
                      <a:pt x="13247" y="1"/>
                      <a:pt x="17071" y="2510"/>
                      <a:pt x="17071" y="5602"/>
                    </a:cubicBezTo>
                    <a:cubicBezTo>
                      <a:pt x="17071" y="8699"/>
                      <a:pt x="13247" y="11209"/>
                      <a:pt x="8539" y="11209"/>
                    </a:cubicBezTo>
                    <a:cubicBezTo>
                      <a:pt x="3825" y="11209"/>
                      <a:pt x="1" y="8699"/>
                      <a:pt x="1" y="5602"/>
                    </a:cubicBezTo>
                    <a:cubicBezTo>
                      <a:pt x="1" y="2510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2163301" y="661839"/>
                <a:ext cx="355780" cy="82651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3966" fill="none" extrusionOk="0">
                    <a:moveTo>
                      <a:pt x="8539" y="1"/>
                    </a:moveTo>
                    <a:cubicBezTo>
                      <a:pt x="13247" y="1"/>
                      <a:pt x="17071" y="894"/>
                      <a:pt x="17071" y="1984"/>
                    </a:cubicBezTo>
                    <a:cubicBezTo>
                      <a:pt x="17071" y="3080"/>
                      <a:pt x="13247" y="3965"/>
                      <a:pt x="8539" y="3965"/>
                    </a:cubicBezTo>
                    <a:cubicBezTo>
                      <a:pt x="3825" y="3965"/>
                      <a:pt x="1" y="3080"/>
                      <a:pt x="1" y="1984"/>
                    </a:cubicBezTo>
                    <a:cubicBezTo>
                      <a:pt x="1" y="894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54" name="Google Shape;254;p39"/>
          <p:cNvCxnSpPr/>
          <p:nvPr/>
        </p:nvCxnSpPr>
        <p:spPr>
          <a:xfrm rot="10800000">
            <a:off x="8791587" y="1270993"/>
            <a:ext cx="0" cy="33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5" name="Google Shape;255;p39"/>
          <p:cNvGrpSpPr/>
          <p:nvPr/>
        </p:nvGrpSpPr>
        <p:grpSpPr>
          <a:xfrm rot="10800000" flipH="1">
            <a:off x="8588300" y="539500"/>
            <a:ext cx="406574" cy="616800"/>
            <a:chOff x="2853661" y="3656422"/>
            <a:chExt cx="190228" cy="288616"/>
          </a:xfrm>
        </p:grpSpPr>
        <p:sp>
          <p:nvSpPr>
            <p:cNvPr id="256" name="Google Shape;256;p39"/>
            <p:cNvSpPr/>
            <p:nvPr/>
          </p:nvSpPr>
          <p:spPr>
            <a:xfrm>
              <a:off x="2853661" y="3656422"/>
              <a:ext cx="190228" cy="83443"/>
            </a:xfrm>
            <a:custGeom>
              <a:avLst/>
              <a:gdLst/>
              <a:ahLst/>
              <a:cxnLst/>
              <a:rect l="l" t="t" r="r" b="b"/>
              <a:pathLst>
                <a:path w="3105" h="1362" fill="none" extrusionOk="0">
                  <a:moveTo>
                    <a:pt x="3105" y="681"/>
                  </a:moveTo>
                  <a:cubicBezTo>
                    <a:pt x="3105" y="1054"/>
                    <a:pt x="2412" y="1362"/>
                    <a:pt x="1553" y="1362"/>
                  </a:cubicBezTo>
                  <a:cubicBezTo>
                    <a:pt x="700" y="1362"/>
                    <a:pt x="1" y="1054"/>
                    <a:pt x="1" y="681"/>
                  </a:cubicBezTo>
                  <a:cubicBezTo>
                    <a:pt x="1" y="309"/>
                    <a:pt x="700" y="1"/>
                    <a:pt x="1553" y="1"/>
                  </a:cubicBezTo>
                  <a:cubicBezTo>
                    <a:pt x="2412" y="1"/>
                    <a:pt x="3105" y="309"/>
                    <a:pt x="3105" y="6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2853661" y="3680499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2853661" y="3704086"/>
              <a:ext cx="190228" cy="83320"/>
            </a:xfrm>
            <a:custGeom>
              <a:avLst/>
              <a:gdLst/>
              <a:ahLst/>
              <a:cxnLst/>
              <a:rect l="l" t="t" r="r" b="b"/>
              <a:pathLst>
                <a:path w="3105" h="1360" fill="none" extrusionOk="0">
                  <a:moveTo>
                    <a:pt x="3105" y="679"/>
                  </a:moveTo>
                  <a:cubicBezTo>
                    <a:pt x="3105" y="1052"/>
                    <a:pt x="2412" y="1360"/>
                    <a:pt x="1553" y="1360"/>
                  </a:cubicBezTo>
                  <a:cubicBezTo>
                    <a:pt x="700" y="1360"/>
                    <a:pt x="1" y="1052"/>
                    <a:pt x="1" y="679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2853661" y="3728040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2"/>
                    <a:pt x="700" y="0"/>
                    <a:pt x="1553" y="0"/>
                  </a:cubicBezTo>
                  <a:cubicBezTo>
                    <a:pt x="2412" y="0"/>
                    <a:pt x="3105" y="302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2895259" y="3840827"/>
              <a:ext cx="61" cy="59427"/>
            </a:xfrm>
            <a:custGeom>
              <a:avLst/>
              <a:gdLst/>
              <a:ahLst/>
              <a:cxnLst/>
              <a:rect l="l" t="t" r="r" b="b"/>
              <a:pathLst>
                <a:path w="1" h="970" fill="none" extrusionOk="0">
                  <a:moveTo>
                    <a:pt x="1" y="1"/>
                  </a:moveTo>
                  <a:lnTo>
                    <a:pt x="1" y="96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3008108" y="3843584"/>
              <a:ext cx="61" cy="59733"/>
            </a:xfrm>
            <a:custGeom>
              <a:avLst/>
              <a:gdLst/>
              <a:ahLst/>
              <a:cxnLst/>
              <a:rect l="l" t="t" r="r" b="b"/>
              <a:pathLst>
                <a:path w="1" h="975" fill="none" extrusionOk="0">
                  <a:moveTo>
                    <a:pt x="0" y="0"/>
                  </a:moveTo>
                  <a:lnTo>
                    <a:pt x="0" y="9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2948743" y="3885182"/>
              <a:ext cx="61" cy="59856"/>
            </a:xfrm>
            <a:custGeom>
              <a:avLst/>
              <a:gdLst/>
              <a:ahLst/>
              <a:cxnLst/>
              <a:rect l="l" t="t" r="r" b="b"/>
              <a:pathLst>
                <a:path w="1" h="977" fill="none" extrusionOk="0">
                  <a:moveTo>
                    <a:pt x="1" y="0"/>
                  </a:moveTo>
                  <a:lnTo>
                    <a:pt x="1" y="97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>
            <a:spLocks noGrp="1"/>
          </p:cNvSpPr>
          <p:nvPr>
            <p:ph type="title"/>
          </p:nvPr>
        </p:nvSpPr>
        <p:spPr>
          <a:xfrm>
            <a:off x="720000" y="529975"/>
            <a:ext cx="7704000" cy="582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0"/>
          <p:cNvSpPr txBox="1">
            <a:spLocks noGrp="1"/>
          </p:cNvSpPr>
          <p:nvPr>
            <p:ph type="subTitle" idx="1"/>
          </p:nvPr>
        </p:nvSpPr>
        <p:spPr>
          <a:xfrm>
            <a:off x="1109150" y="2020825"/>
            <a:ext cx="19860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subTitle" idx="2"/>
          </p:nvPr>
        </p:nvSpPr>
        <p:spPr>
          <a:xfrm>
            <a:off x="3578998" y="2020825"/>
            <a:ext cx="19860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subTitle" idx="3"/>
          </p:nvPr>
        </p:nvSpPr>
        <p:spPr>
          <a:xfrm>
            <a:off x="1109150" y="3730749"/>
            <a:ext cx="19860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subTitle" idx="4"/>
          </p:nvPr>
        </p:nvSpPr>
        <p:spPr>
          <a:xfrm>
            <a:off x="3578998" y="3730749"/>
            <a:ext cx="19860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subTitle" idx="5"/>
          </p:nvPr>
        </p:nvSpPr>
        <p:spPr>
          <a:xfrm>
            <a:off x="6048847" y="2020825"/>
            <a:ext cx="19860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subTitle" idx="6"/>
          </p:nvPr>
        </p:nvSpPr>
        <p:spPr>
          <a:xfrm>
            <a:off x="6048847" y="3730749"/>
            <a:ext cx="19860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type="subTitle" idx="7"/>
          </p:nvPr>
        </p:nvSpPr>
        <p:spPr>
          <a:xfrm>
            <a:off x="1113050" y="1591056"/>
            <a:ext cx="1978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subTitle" idx="8"/>
          </p:nvPr>
        </p:nvSpPr>
        <p:spPr>
          <a:xfrm>
            <a:off x="3582900" y="1591056"/>
            <a:ext cx="1978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3" name="Google Shape;273;p40"/>
          <p:cNvSpPr txBox="1">
            <a:spLocks noGrp="1"/>
          </p:cNvSpPr>
          <p:nvPr>
            <p:ph type="subTitle" idx="9"/>
          </p:nvPr>
        </p:nvSpPr>
        <p:spPr>
          <a:xfrm>
            <a:off x="6052749" y="1591056"/>
            <a:ext cx="1978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subTitle" idx="13"/>
          </p:nvPr>
        </p:nvSpPr>
        <p:spPr>
          <a:xfrm>
            <a:off x="1113050" y="3300984"/>
            <a:ext cx="1978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4"/>
          </p:nvPr>
        </p:nvSpPr>
        <p:spPr>
          <a:xfrm>
            <a:off x="3582900" y="3300984"/>
            <a:ext cx="1978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6" name="Google Shape;276;p40"/>
          <p:cNvSpPr txBox="1">
            <a:spLocks noGrp="1"/>
          </p:cNvSpPr>
          <p:nvPr>
            <p:ph type="subTitle" idx="15"/>
          </p:nvPr>
        </p:nvSpPr>
        <p:spPr>
          <a:xfrm>
            <a:off x="6052749" y="3300984"/>
            <a:ext cx="1978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277" name="Google Shape;277;p40"/>
          <p:cNvCxnSpPr/>
          <p:nvPr/>
        </p:nvCxnSpPr>
        <p:spPr>
          <a:xfrm rot="10800000">
            <a:off x="392799" y="529968"/>
            <a:ext cx="0" cy="33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40"/>
          <p:cNvCxnSpPr/>
          <p:nvPr/>
        </p:nvCxnSpPr>
        <p:spPr>
          <a:xfrm rot="10800000">
            <a:off x="8736699" y="1270993"/>
            <a:ext cx="0" cy="33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9" name="Google Shape;279;p40"/>
          <p:cNvGrpSpPr/>
          <p:nvPr/>
        </p:nvGrpSpPr>
        <p:grpSpPr>
          <a:xfrm>
            <a:off x="8585601" y="529981"/>
            <a:ext cx="302209" cy="453386"/>
            <a:chOff x="4692650" y="1956594"/>
            <a:chExt cx="116575" cy="174884"/>
          </a:xfrm>
        </p:grpSpPr>
        <p:sp>
          <p:nvSpPr>
            <p:cNvPr id="280" name="Google Shape;280;p40"/>
            <p:cNvSpPr/>
            <p:nvPr/>
          </p:nvSpPr>
          <p:spPr>
            <a:xfrm>
              <a:off x="4692650" y="207313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1"/>
                    <a:pt x="1566" y="1567"/>
                  </a:cubicBezTo>
                  <a:cubicBezTo>
                    <a:pt x="1566" y="701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4692650" y="2014902"/>
              <a:ext cx="116575" cy="58269"/>
            </a:xfrm>
            <a:custGeom>
              <a:avLst/>
              <a:gdLst/>
              <a:ahLst/>
              <a:cxnLst/>
              <a:rect l="l" t="t" r="r" b="b"/>
              <a:pathLst>
                <a:path w="3131" h="1565" extrusionOk="0">
                  <a:moveTo>
                    <a:pt x="0" y="1"/>
                  </a:moveTo>
                  <a:cubicBezTo>
                    <a:pt x="867" y="1"/>
                    <a:pt x="1566" y="700"/>
                    <a:pt x="1566" y="1565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4692650" y="1956594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7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40"/>
          <p:cNvGrpSpPr/>
          <p:nvPr/>
        </p:nvGrpSpPr>
        <p:grpSpPr>
          <a:xfrm rot="-5400000">
            <a:off x="40184" y="4174085"/>
            <a:ext cx="705232" cy="389462"/>
            <a:chOff x="8149173" y="3969824"/>
            <a:chExt cx="651786" cy="360013"/>
          </a:xfrm>
        </p:grpSpPr>
        <p:sp>
          <p:nvSpPr>
            <p:cNvPr id="284" name="Google Shape;284;p40"/>
            <p:cNvSpPr/>
            <p:nvPr/>
          </p:nvSpPr>
          <p:spPr>
            <a:xfrm>
              <a:off x="8420788" y="3971260"/>
              <a:ext cx="108601" cy="354850"/>
            </a:xfrm>
            <a:custGeom>
              <a:avLst/>
              <a:gdLst/>
              <a:ahLst/>
              <a:cxnLst/>
              <a:rect l="l" t="t" r="r" b="b"/>
              <a:pathLst>
                <a:path w="2419" h="7904" fill="none" extrusionOk="0">
                  <a:moveTo>
                    <a:pt x="2419" y="3951"/>
                  </a:moveTo>
                  <a:cubicBezTo>
                    <a:pt x="2419" y="6139"/>
                    <a:pt x="1880" y="7903"/>
                    <a:pt x="1206" y="7903"/>
                  </a:cubicBezTo>
                  <a:cubicBezTo>
                    <a:pt x="539" y="7903"/>
                    <a:pt x="0" y="6139"/>
                    <a:pt x="0" y="3951"/>
                  </a:cubicBezTo>
                  <a:cubicBezTo>
                    <a:pt x="0" y="1771"/>
                    <a:pt x="539" y="1"/>
                    <a:pt x="1206" y="1"/>
                  </a:cubicBezTo>
                  <a:cubicBezTo>
                    <a:pt x="1880" y="1"/>
                    <a:pt x="2419" y="1771"/>
                    <a:pt x="2419" y="39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8366016" y="3971260"/>
              <a:ext cx="218055" cy="354850"/>
            </a:xfrm>
            <a:custGeom>
              <a:avLst/>
              <a:gdLst/>
              <a:ahLst/>
              <a:cxnLst/>
              <a:rect l="l" t="t" r="r" b="b"/>
              <a:pathLst>
                <a:path w="4857" h="7904" fill="none" extrusionOk="0">
                  <a:moveTo>
                    <a:pt x="4857" y="3951"/>
                  </a:moveTo>
                  <a:cubicBezTo>
                    <a:pt x="4857" y="6139"/>
                    <a:pt x="3766" y="7903"/>
                    <a:pt x="2426" y="7903"/>
                  </a:cubicBezTo>
                  <a:cubicBezTo>
                    <a:pt x="1092" y="7903"/>
                    <a:pt x="1" y="6139"/>
                    <a:pt x="1" y="3951"/>
                  </a:cubicBezTo>
                  <a:cubicBezTo>
                    <a:pt x="1" y="1771"/>
                    <a:pt x="1092" y="1"/>
                    <a:pt x="2426" y="1"/>
                  </a:cubicBezTo>
                  <a:cubicBezTo>
                    <a:pt x="3766" y="1"/>
                    <a:pt x="4857" y="1771"/>
                    <a:pt x="4857" y="39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8279054" y="3971260"/>
              <a:ext cx="392023" cy="354850"/>
            </a:xfrm>
            <a:custGeom>
              <a:avLst/>
              <a:gdLst/>
              <a:ahLst/>
              <a:cxnLst/>
              <a:rect l="l" t="t" r="r" b="b"/>
              <a:pathLst>
                <a:path w="8732" h="7904" fill="none" extrusionOk="0">
                  <a:moveTo>
                    <a:pt x="8732" y="3951"/>
                  </a:moveTo>
                  <a:cubicBezTo>
                    <a:pt x="8732" y="6139"/>
                    <a:pt x="6775" y="7903"/>
                    <a:pt x="4363" y="7903"/>
                  </a:cubicBezTo>
                  <a:cubicBezTo>
                    <a:pt x="1958" y="7903"/>
                    <a:pt x="1" y="6139"/>
                    <a:pt x="1" y="3951"/>
                  </a:cubicBezTo>
                  <a:cubicBezTo>
                    <a:pt x="1" y="1771"/>
                    <a:pt x="1958" y="1"/>
                    <a:pt x="4363" y="1"/>
                  </a:cubicBezTo>
                  <a:cubicBezTo>
                    <a:pt x="6775" y="1"/>
                    <a:pt x="8732" y="1771"/>
                    <a:pt x="8732" y="39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8200757" y="3971260"/>
              <a:ext cx="548662" cy="354850"/>
            </a:xfrm>
            <a:custGeom>
              <a:avLst/>
              <a:gdLst/>
              <a:ahLst/>
              <a:cxnLst/>
              <a:rect l="l" t="t" r="r" b="b"/>
              <a:pathLst>
                <a:path w="12221" h="7904" fill="none" extrusionOk="0">
                  <a:moveTo>
                    <a:pt x="12220" y="3951"/>
                  </a:moveTo>
                  <a:cubicBezTo>
                    <a:pt x="12220" y="6139"/>
                    <a:pt x="9487" y="7903"/>
                    <a:pt x="6107" y="7903"/>
                  </a:cubicBezTo>
                  <a:cubicBezTo>
                    <a:pt x="2733" y="7903"/>
                    <a:pt x="1" y="6139"/>
                    <a:pt x="1" y="3951"/>
                  </a:cubicBezTo>
                  <a:cubicBezTo>
                    <a:pt x="1" y="1771"/>
                    <a:pt x="2733" y="1"/>
                    <a:pt x="6107" y="1"/>
                  </a:cubicBezTo>
                  <a:cubicBezTo>
                    <a:pt x="9487" y="1"/>
                    <a:pt x="12220" y="1771"/>
                    <a:pt x="12220" y="39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8149487" y="3971260"/>
              <a:ext cx="651202" cy="354850"/>
            </a:xfrm>
            <a:custGeom>
              <a:avLst/>
              <a:gdLst/>
              <a:ahLst/>
              <a:cxnLst/>
              <a:rect l="l" t="t" r="r" b="b"/>
              <a:pathLst>
                <a:path w="14505" h="7904" fill="none" extrusionOk="0">
                  <a:moveTo>
                    <a:pt x="14505" y="3951"/>
                  </a:moveTo>
                  <a:cubicBezTo>
                    <a:pt x="14505" y="6139"/>
                    <a:pt x="11258" y="7903"/>
                    <a:pt x="7249" y="7903"/>
                  </a:cubicBezTo>
                  <a:cubicBezTo>
                    <a:pt x="3246" y="7903"/>
                    <a:pt x="0" y="6139"/>
                    <a:pt x="0" y="3951"/>
                  </a:cubicBezTo>
                  <a:cubicBezTo>
                    <a:pt x="0" y="1771"/>
                    <a:pt x="3246" y="1"/>
                    <a:pt x="7249" y="1"/>
                  </a:cubicBezTo>
                  <a:cubicBezTo>
                    <a:pt x="11258" y="1"/>
                    <a:pt x="14505" y="1771"/>
                    <a:pt x="14505" y="39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8474887" y="3969824"/>
              <a:ext cx="45" cy="360013"/>
            </a:xfrm>
            <a:custGeom>
              <a:avLst/>
              <a:gdLst/>
              <a:ahLst/>
              <a:cxnLst/>
              <a:rect l="l" t="t" r="r" b="b"/>
              <a:pathLst>
                <a:path w="1" h="8019" fill="none" extrusionOk="0">
                  <a:moveTo>
                    <a:pt x="1" y="0"/>
                  </a:moveTo>
                  <a:lnTo>
                    <a:pt x="1" y="8019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8149173" y="4148640"/>
              <a:ext cx="651786" cy="45"/>
            </a:xfrm>
            <a:custGeom>
              <a:avLst/>
              <a:gdLst/>
              <a:ahLst/>
              <a:cxnLst/>
              <a:rect l="l" t="t" r="r" b="b"/>
              <a:pathLst>
                <a:path w="14518" h="1" fill="none" extrusionOk="0">
                  <a:moveTo>
                    <a:pt x="1" y="0"/>
                  </a:moveTo>
                  <a:lnTo>
                    <a:pt x="14518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1"/>
          <p:cNvSpPr txBox="1">
            <a:spLocks noGrp="1"/>
          </p:cNvSpPr>
          <p:nvPr>
            <p:ph type="title"/>
          </p:nvPr>
        </p:nvSpPr>
        <p:spPr>
          <a:xfrm>
            <a:off x="713225" y="3032875"/>
            <a:ext cx="4677900" cy="110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 hasCustomPrompt="1"/>
          </p:nvPr>
        </p:nvSpPr>
        <p:spPr>
          <a:xfrm>
            <a:off x="1284000" y="2908350"/>
            <a:ext cx="6576000" cy="113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6" name="Google Shape;296;p42"/>
          <p:cNvSpPr txBox="1">
            <a:spLocks noGrp="1"/>
          </p:cNvSpPr>
          <p:nvPr>
            <p:ph type="subTitle" idx="1"/>
          </p:nvPr>
        </p:nvSpPr>
        <p:spPr>
          <a:xfrm>
            <a:off x="1284000" y="4043350"/>
            <a:ext cx="6576000" cy="44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7" name="Google Shape;297;p42"/>
          <p:cNvSpPr>
            <a:spLocks noGrp="1"/>
          </p:cNvSpPr>
          <p:nvPr>
            <p:ph type="pic" idx="2"/>
          </p:nvPr>
        </p:nvSpPr>
        <p:spPr>
          <a:xfrm>
            <a:off x="1284000" y="603038"/>
            <a:ext cx="6576000" cy="21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42"/>
          <p:cNvSpPr/>
          <p:nvPr/>
        </p:nvSpPr>
        <p:spPr>
          <a:xfrm>
            <a:off x="7557774" y="126979"/>
            <a:ext cx="302224" cy="301543"/>
          </a:xfrm>
          <a:custGeom>
            <a:avLst/>
            <a:gdLst/>
            <a:ahLst/>
            <a:cxnLst/>
            <a:rect l="l" t="t" r="r" b="b"/>
            <a:pathLst>
              <a:path w="2663" h="2657" extrusionOk="0">
                <a:moveTo>
                  <a:pt x="1335" y="0"/>
                </a:moveTo>
                <a:lnTo>
                  <a:pt x="1181" y="488"/>
                </a:lnTo>
                <a:cubicBezTo>
                  <a:pt x="1078" y="815"/>
                  <a:pt x="821" y="1072"/>
                  <a:pt x="495" y="1175"/>
                </a:cubicBezTo>
                <a:lnTo>
                  <a:pt x="1" y="1329"/>
                </a:lnTo>
                <a:lnTo>
                  <a:pt x="495" y="1483"/>
                </a:lnTo>
                <a:cubicBezTo>
                  <a:pt x="821" y="1585"/>
                  <a:pt x="1078" y="1842"/>
                  <a:pt x="1181" y="2168"/>
                </a:cubicBezTo>
                <a:lnTo>
                  <a:pt x="1335" y="2656"/>
                </a:lnTo>
                <a:lnTo>
                  <a:pt x="1489" y="2168"/>
                </a:lnTo>
                <a:cubicBezTo>
                  <a:pt x="1591" y="1842"/>
                  <a:pt x="1848" y="1585"/>
                  <a:pt x="2176" y="1483"/>
                </a:cubicBezTo>
                <a:lnTo>
                  <a:pt x="2663" y="1329"/>
                </a:lnTo>
                <a:lnTo>
                  <a:pt x="2176" y="1175"/>
                </a:lnTo>
                <a:cubicBezTo>
                  <a:pt x="1848" y="1072"/>
                  <a:pt x="1591" y="815"/>
                  <a:pt x="1489" y="488"/>
                </a:cubicBezTo>
                <a:lnTo>
                  <a:pt x="13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1283999" y="4701704"/>
            <a:ext cx="302224" cy="301543"/>
          </a:xfrm>
          <a:custGeom>
            <a:avLst/>
            <a:gdLst/>
            <a:ahLst/>
            <a:cxnLst/>
            <a:rect l="l" t="t" r="r" b="b"/>
            <a:pathLst>
              <a:path w="2663" h="2657" extrusionOk="0">
                <a:moveTo>
                  <a:pt x="1335" y="0"/>
                </a:moveTo>
                <a:lnTo>
                  <a:pt x="1181" y="488"/>
                </a:lnTo>
                <a:cubicBezTo>
                  <a:pt x="1078" y="815"/>
                  <a:pt x="821" y="1072"/>
                  <a:pt x="495" y="1175"/>
                </a:cubicBezTo>
                <a:lnTo>
                  <a:pt x="1" y="1329"/>
                </a:lnTo>
                <a:lnTo>
                  <a:pt x="495" y="1483"/>
                </a:lnTo>
                <a:cubicBezTo>
                  <a:pt x="821" y="1585"/>
                  <a:pt x="1078" y="1842"/>
                  <a:pt x="1181" y="2168"/>
                </a:cubicBezTo>
                <a:lnTo>
                  <a:pt x="1335" y="2656"/>
                </a:lnTo>
                <a:lnTo>
                  <a:pt x="1489" y="2168"/>
                </a:lnTo>
                <a:cubicBezTo>
                  <a:pt x="1591" y="1842"/>
                  <a:pt x="1848" y="1585"/>
                  <a:pt x="2176" y="1483"/>
                </a:cubicBezTo>
                <a:lnTo>
                  <a:pt x="2663" y="1329"/>
                </a:lnTo>
                <a:lnTo>
                  <a:pt x="2176" y="1175"/>
                </a:lnTo>
                <a:cubicBezTo>
                  <a:pt x="1848" y="1072"/>
                  <a:pt x="1591" y="815"/>
                  <a:pt x="1489" y="488"/>
                </a:cubicBezTo>
                <a:lnTo>
                  <a:pt x="13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42"/>
          <p:cNvGrpSpPr/>
          <p:nvPr/>
        </p:nvGrpSpPr>
        <p:grpSpPr>
          <a:xfrm rot="5400000">
            <a:off x="8008876" y="160015"/>
            <a:ext cx="1295217" cy="975222"/>
            <a:chOff x="429119" y="3036738"/>
            <a:chExt cx="1166547" cy="878420"/>
          </a:xfrm>
        </p:grpSpPr>
        <p:sp>
          <p:nvSpPr>
            <p:cNvPr id="301" name="Google Shape;301;p42"/>
            <p:cNvSpPr/>
            <p:nvPr/>
          </p:nvSpPr>
          <p:spPr>
            <a:xfrm>
              <a:off x="429119" y="3385758"/>
              <a:ext cx="1166547" cy="236238"/>
            </a:xfrm>
            <a:custGeom>
              <a:avLst/>
              <a:gdLst/>
              <a:ahLst/>
              <a:cxnLst/>
              <a:rect l="l" t="t" r="r" b="b"/>
              <a:pathLst>
                <a:path w="19041" h="3856" fill="none" extrusionOk="0">
                  <a:moveTo>
                    <a:pt x="19035" y="1469"/>
                  </a:moveTo>
                  <a:lnTo>
                    <a:pt x="12639" y="1469"/>
                  </a:lnTo>
                  <a:cubicBezTo>
                    <a:pt x="12388" y="1463"/>
                    <a:pt x="12133" y="1455"/>
                    <a:pt x="11811" y="1052"/>
                  </a:cubicBezTo>
                  <a:cubicBezTo>
                    <a:pt x="11375" y="339"/>
                    <a:pt x="10624" y="0"/>
                    <a:pt x="9810" y="69"/>
                  </a:cubicBezTo>
                  <a:cubicBezTo>
                    <a:pt x="9194" y="134"/>
                    <a:pt x="8720" y="955"/>
                    <a:pt x="9194" y="1295"/>
                  </a:cubicBezTo>
                  <a:cubicBezTo>
                    <a:pt x="9534" y="1571"/>
                    <a:pt x="10150" y="1571"/>
                    <a:pt x="10016" y="2186"/>
                  </a:cubicBezTo>
                  <a:cubicBezTo>
                    <a:pt x="9810" y="2796"/>
                    <a:pt x="9123" y="3002"/>
                    <a:pt x="8515" y="2867"/>
                  </a:cubicBezTo>
                  <a:cubicBezTo>
                    <a:pt x="7962" y="2733"/>
                    <a:pt x="7559" y="2322"/>
                    <a:pt x="7231" y="1898"/>
                  </a:cubicBezTo>
                  <a:cubicBezTo>
                    <a:pt x="6904" y="1475"/>
                    <a:pt x="6647" y="1469"/>
                    <a:pt x="6398" y="1469"/>
                  </a:cubicBezTo>
                  <a:lnTo>
                    <a:pt x="1" y="1469"/>
                  </a:lnTo>
                  <a:lnTo>
                    <a:pt x="1" y="3855"/>
                  </a:lnTo>
                  <a:lnTo>
                    <a:pt x="19041" y="385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429977" y="3182975"/>
              <a:ext cx="1164586" cy="290825"/>
            </a:xfrm>
            <a:custGeom>
              <a:avLst/>
              <a:gdLst/>
              <a:ahLst/>
              <a:cxnLst/>
              <a:rect l="l" t="t" r="r" b="b"/>
              <a:pathLst>
                <a:path w="19009" h="4747" fill="none" extrusionOk="0">
                  <a:moveTo>
                    <a:pt x="1" y="0"/>
                  </a:moveTo>
                  <a:cubicBezTo>
                    <a:pt x="1" y="0"/>
                    <a:pt x="16237" y="6"/>
                    <a:pt x="16596" y="0"/>
                  </a:cubicBezTo>
                  <a:lnTo>
                    <a:pt x="17609" y="0"/>
                  </a:lnTo>
                  <a:lnTo>
                    <a:pt x="19008" y="0"/>
                  </a:lnTo>
                  <a:lnTo>
                    <a:pt x="19008" y="2386"/>
                  </a:lnTo>
                  <a:cubicBezTo>
                    <a:pt x="18802" y="1058"/>
                    <a:pt x="17032" y="31"/>
                    <a:pt x="15935" y="1058"/>
                  </a:cubicBezTo>
                  <a:cubicBezTo>
                    <a:pt x="15530" y="1469"/>
                    <a:pt x="15255" y="2219"/>
                    <a:pt x="15800" y="2694"/>
                  </a:cubicBezTo>
                  <a:cubicBezTo>
                    <a:pt x="16006" y="2764"/>
                    <a:pt x="16211" y="2899"/>
                    <a:pt x="16416" y="2834"/>
                  </a:cubicBezTo>
                  <a:cubicBezTo>
                    <a:pt x="16891" y="2694"/>
                    <a:pt x="16487" y="2289"/>
                    <a:pt x="16685" y="2014"/>
                  </a:cubicBezTo>
                  <a:cubicBezTo>
                    <a:pt x="17167" y="1603"/>
                    <a:pt x="17783" y="2289"/>
                    <a:pt x="17783" y="2834"/>
                  </a:cubicBezTo>
                  <a:cubicBezTo>
                    <a:pt x="17783" y="3239"/>
                    <a:pt x="17577" y="3515"/>
                    <a:pt x="17238" y="3791"/>
                  </a:cubicBezTo>
                  <a:cubicBezTo>
                    <a:pt x="15935" y="4747"/>
                    <a:pt x="14787" y="3586"/>
                    <a:pt x="14236" y="2386"/>
                  </a:cubicBezTo>
                  <a:lnTo>
                    <a:pt x="13369" y="2386"/>
                  </a:lnTo>
                  <a:lnTo>
                    <a:pt x="1" y="238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448846" y="3036738"/>
              <a:ext cx="246837" cy="842271"/>
            </a:xfrm>
            <a:custGeom>
              <a:avLst/>
              <a:gdLst/>
              <a:ahLst/>
              <a:cxnLst/>
              <a:rect l="l" t="t" r="r" b="b"/>
              <a:pathLst>
                <a:path w="4029" h="13748" fill="none" extrusionOk="0">
                  <a:moveTo>
                    <a:pt x="3220" y="13748"/>
                  </a:moveTo>
                  <a:cubicBezTo>
                    <a:pt x="3888" y="13003"/>
                    <a:pt x="4028" y="11637"/>
                    <a:pt x="3003" y="11092"/>
                  </a:cubicBezTo>
                  <a:cubicBezTo>
                    <a:pt x="2592" y="10886"/>
                    <a:pt x="2181" y="10886"/>
                    <a:pt x="1842" y="11226"/>
                  </a:cubicBezTo>
                  <a:cubicBezTo>
                    <a:pt x="1502" y="11637"/>
                    <a:pt x="2118" y="11906"/>
                    <a:pt x="2322" y="12253"/>
                  </a:cubicBezTo>
                  <a:cubicBezTo>
                    <a:pt x="2458" y="12656"/>
                    <a:pt x="1911" y="12933"/>
                    <a:pt x="1565" y="12933"/>
                  </a:cubicBezTo>
                  <a:cubicBezTo>
                    <a:pt x="1226" y="12933"/>
                    <a:pt x="886" y="12798"/>
                    <a:pt x="680" y="12458"/>
                  </a:cubicBezTo>
                  <a:cubicBezTo>
                    <a:pt x="1" y="11501"/>
                    <a:pt x="546" y="10270"/>
                    <a:pt x="1482" y="9777"/>
                  </a:cubicBezTo>
                  <a:cubicBezTo>
                    <a:pt x="1944" y="9532"/>
                    <a:pt x="2053" y="9398"/>
                    <a:pt x="2065" y="9283"/>
                  </a:cubicBezTo>
                  <a:lnTo>
                    <a:pt x="2065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429961" y="3038858"/>
              <a:ext cx="1164586" cy="876300"/>
            </a:xfrm>
            <a:custGeom>
              <a:avLst/>
              <a:gdLst/>
              <a:ahLst/>
              <a:cxnLst/>
              <a:rect l="l" t="t" r="r" b="b"/>
              <a:pathLst>
                <a:path w="19009" h="14345" fill="none" extrusionOk="0">
                  <a:moveTo>
                    <a:pt x="1" y="12061"/>
                  </a:moveTo>
                  <a:cubicBezTo>
                    <a:pt x="1" y="12061"/>
                    <a:pt x="1" y="12067"/>
                    <a:pt x="212" y="12523"/>
                  </a:cubicBezTo>
                  <a:cubicBezTo>
                    <a:pt x="750" y="13678"/>
                    <a:pt x="2489" y="14101"/>
                    <a:pt x="3240" y="12940"/>
                  </a:cubicBezTo>
                  <a:cubicBezTo>
                    <a:pt x="3516" y="12465"/>
                    <a:pt x="3240" y="11709"/>
                    <a:pt x="2695" y="11709"/>
                  </a:cubicBezTo>
                  <a:cubicBezTo>
                    <a:pt x="2355" y="11644"/>
                    <a:pt x="2489" y="12260"/>
                    <a:pt x="2079" y="12324"/>
                  </a:cubicBezTo>
                  <a:cubicBezTo>
                    <a:pt x="1944" y="12324"/>
                    <a:pt x="1810" y="12260"/>
                    <a:pt x="1674" y="12189"/>
                  </a:cubicBezTo>
                  <a:cubicBezTo>
                    <a:pt x="1123" y="11644"/>
                    <a:pt x="1399" y="10823"/>
                    <a:pt x="1944" y="10483"/>
                  </a:cubicBezTo>
                  <a:cubicBezTo>
                    <a:pt x="3104" y="9803"/>
                    <a:pt x="4382" y="10688"/>
                    <a:pt x="4753" y="11952"/>
                  </a:cubicBezTo>
                  <a:lnTo>
                    <a:pt x="5556" y="11952"/>
                  </a:lnTo>
                  <a:lnTo>
                    <a:pt x="19008" y="11952"/>
                  </a:lnTo>
                  <a:lnTo>
                    <a:pt x="19008" y="14338"/>
                  </a:lnTo>
                  <a:lnTo>
                    <a:pt x="19008" y="6409"/>
                  </a:lnTo>
                  <a:lnTo>
                    <a:pt x="19008" y="5652"/>
                  </a:lnTo>
                  <a:lnTo>
                    <a:pt x="19008" y="4195"/>
                  </a:lnTo>
                  <a:lnTo>
                    <a:pt x="19008" y="3516"/>
                  </a:lnTo>
                  <a:lnTo>
                    <a:pt x="19008" y="8"/>
                  </a:lnTo>
                  <a:lnTo>
                    <a:pt x="1" y="8"/>
                  </a:lnTo>
                  <a:lnTo>
                    <a:pt x="1" y="10637"/>
                  </a:lnTo>
                  <a:lnTo>
                    <a:pt x="1" y="11271"/>
                  </a:lnTo>
                  <a:lnTo>
                    <a:pt x="1" y="12401"/>
                  </a:lnTo>
                  <a:lnTo>
                    <a:pt x="1" y="13279"/>
                  </a:lnTo>
                  <a:lnTo>
                    <a:pt x="1" y="14338"/>
                  </a:lnTo>
                  <a:lnTo>
                    <a:pt x="19008" y="14338"/>
                  </a:lnTo>
                  <a:lnTo>
                    <a:pt x="16622" y="14338"/>
                  </a:lnTo>
                  <a:lnTo>
                    <a:pt x="16622" y="7917"/>
                  </a:lnTo>
                  <a:cubicBezTo>
                    <a:pt x="16634" y="7667"/>
                    <a:pt x="16641" y="7410"/>
                    <a:pt x="17135" y="7064"/>
                  </a:cubicBezTo>
                  <a:cubicBezTo>
                    <a:pt x="18462" y="6454"/>
                    <a:pt x="18873" y="4408"/>
                    <a:pt x="17437" y="3727"/>
                  </a:cubicBezTo>
                  <a:cubicBezTo>
                    <a:pt x="16891" y="3452"/>
                    <a:pt x="16211" y="3792"/>
                    <a:pt x="16140" y="4408"/>
                  </a:cubicBezTo>
                  <a:cubicBezTo>
                    <a:pt x="16140" y="5024"/>
                    <a:pt x="16961" y="4479"/>
                    <a:pt x="17096" y="4953"/>
                  </a:cubicBezTo>
                  <a:cubicBezTo>
                    <a:pt x="17372" y="5773"/>
                    <a:pt x="16211" y="6114"/>
                    <a:pt x="15595" y="5773"/>
                  </a:cubicBezTo>
                  <a:cubicBezTo>
                    <a:pt x="14915" y="5364"/>
                    <a:pt x="14710" y="4542"/>
                    <a:pt x="14979" y="3792"/>
                  </a:cubicBezTo>
                  <a:cubicBezTo>
                    <a:pt x="15255" y="3112"/>
                    <a:pt x="15800" y="2625"/>
                    <a:pt x="16570" y="2394"/>
                  </a:cubicBezTo>
                  <a:cubicBezTo>
                    <a:pt x="16602" y="2202"/>
                    <a:pt x="16570" y="8"/>
                    <a:pt x="16570" y="8"/>
                  </a:cubicBezTo>
                  <a:lnTo>
                    <a:pt x="14248" y="8"/>
                  </a:lnTo>
                  <a:lnTo>
                    <a:pt x="14248" y="3496"/>
                  </a:lnTo>
                  <a:lnTo>
                    <a:pt x="14248" y="4183"/>
                  </a:lnTo>
                  <a:cubicBezTo>
                    <a:pt x="14242" y="4434"/>
                    <a:pt x="14236" y="4677"/>
                    <a:pt x="14236" y="4914"/>
                  </a:cubicBezTo>
                  <a:cubicBezTo>
                    <a:pt x="14236" y="5158"/>
                    <a:pt x="14242" y="5396"/>
                    <a:pt x="14248" y="5627"/>
                  </a:cubicBezTo>
                  <a:lnTo>
                    <a:pt x="14248" y="6383"/>
                  </a:lnTo>
                  <a:lnTo>
                    <a:pt x="14248" y="14332"/>
                  </a:lnTo>
                  <a:lnTo>
                    <a:pt x="11874" y="14338"/>
                  </a:lnTo>
                  <a:lnTo>
                    <a:pt x="11874" y="7852"/>
                  </a:lnTo>
                  <a:lnTo>
                    <a:pt x="11874" y="7076"/>
                  </a:lnTo>
                  <a:lnTo>
                    <a:pt x="11874" y="6332"/>
                  </a:lnTo>
                  <a:lnTo>
                    <a:pt x="11874" y="8"/>
                  </a:lnTo>
                  <a:lnTo>
                    <a:pt x="9501" y="8"/>
                  </a:lnTo>
                  <a:lnTo>
                    <a:pt x="9501" y="4157"/>
                  </a:lnTo>
                  <a:cubicBezTo>
                    <a:pt x="9494" y="4388"/>
                    <a:pt x="9488" y="4626"/>
                    <a:pt x="9007" y="4965"/>
                  </a:cubicBezTo>
                  <a:cubicBezTo>
                    <a:pt x="8564" y="5293"/>
                    <a:pt x="8224" y="5633"/>
                    <a:pt x="8090" y="6185"/>
                  </a:cubicBezTo>
                  <a:cubicBezTo>
                    <a:pt x="7948" y="6865"/>
                    <a:pt x="8294" y="7890"/>
                    <a:pt x="9180" y="7686"/>
                  </a:cubicBezTo>
                  <a:cubicBezTo>
                    <a:pt x="9520" y="7544"/>
                    <a:pt x="9386" y="7141"/>
                    <a:pt x="9591" y="6865"/>
                  </a:cubicBezTo>
                  <a:cubicBezTo>
                    <a:pt x="10136" y="6249"/>
                    <a:pt x="10956" y="7070"/>
                    <a:pt x="10956" y="7686"/>
                  </a:cubicBezTo>
                  <a:cubicBezTo>
                    <a:pt x="10887" y="8231"/>
                    <a:pt x="10752" y="8846"/>
                    <a:pt x="10174" y="9148"/>
                  </a:cubicBezTo>
                  <a:cubicBezTo>
                    <a:pt x="9508" y="9584"/>
                    <a:pt x="9501" y="9823"/>
                    <a:pt x="9501" y="10060"/>
                  </a:cubicBezTo>
                  <a:lnTo>
                    <a:pt x="9501" y="14332"/>
                  </a:lnTo>
                  <a:lnTo>
                    <a:pt x="7127" y="14344"/>
                  </a:lnTo>
                  <a:lnTo>
                    <a:pt x="7127" y="7833"/>
                  </a:lnTo>
                  <a:lnTo>
                    <a:pt x="7127" y="7096"/>
                  </a:lnTo>
                  <a:lnTo>
                    <a:pt x="7127" y="6320"/>
                  </a:lnTo>
                  <a:lnTo>
                    <a:pt x="7127" y="0"/>
                  </a:lnTo>
                  <a:lnTo>
                    <a:pt x="4753" y="0"/>
                  </a:lnTo>
                  <a:lnTo>
                    <a:pt x="4753" y="10676"/>
                  </a:lnTo>
                  <a:lnTo>
                    <a:pt x="4753" y="11316"/>
                  </a:lnTo>
                  <a:lnTo>
                    <a:pt x="4753" y="12446"/>
                  </a:lnTo>
                  <a:lnTo>
                    <a:pt x="4753" y="13337"/>
                  </a:lnTo>
                  <a:lnTo>
                    <a:pt x="4753" y="1434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42"/>
          <p:cNvGrpSpPr/>
          <p:nvPr/>
        </p:nvGrpSpPr>
        <p:grpSpPr>
          <a:xfrm>
            <a:off x="239829" y="2812793"/>
            <a:ext cx="756300" cy="2190463"/>
            <a:chOff x="239829" y="2812793"/>
            <a:chExt cx="756300" cy="2190463"/>
          </a:xfrm>
        </p:grpSpPr>
        <p:grpSp>
          <p:nvGrpSpPr>
            <p:cNvPr id="306" name="Google Shape;306;p42"/>
            <p:cNvGrpSpPr/>
            <p:nvPr/>
          </p:nvGrpSpPr>
          <p:grpSpPr>
            <a:xfrm rot="-5400000">
              <a:off x="-477253" y="3529875"/>
              <a:ext cx="2190463" cy="756300"/>
              <a:chOff x="3052500" y="402675"/>
              <a:chExt cx="2454300" cy="756300"/>
            </a:xfrm>
          </p:grpSpPr>
          <p:sp>
            <p:nvSpPr>
              <p:cNvPr id="307" name="Google Shape;307;p42"/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2"/>
              <p:cNvSpPr/>
              <p:nvPr/>
            </p:nvSpPr>
            <p:spPr>
              <a:xfrm>
                <a:off x="3124045" y="465641"/>
                <a:ext cx="2311200" cy="6303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" name="Google Shape;309;p42"/>
            <p:cNvGrpSpPr/>
            <p:nvPr/>
          </p:nvGrpSpPr>
          <p:grpSpPr>
            <a:xfrm rot="-5400000">
              <a:off x="24918" y="3356757"/>
              <a:ext cx="1186721" cy="460800"/>
              <a:chOff x="3571500" y="4195100"/>
              <a:chExt cx="1082775" cy="460800"/>
            </a:xfrm>
          </p:grpSpPr>
          <p:sp>
            <p:nvSpPr>
              <p:cNvPr id="310" name="Google Shape;310;p42"/>
              <p:cNvSpPr/>
              <p:nvPr/>
            </p:nvSpPr>
            <p:spPr>
              <a:xfrm>
                <a:off x="3695450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2"/>
              <p:cNvSpPr/>
              <p:nvPr/>
            </p:nvSpPr>
            <p:spPr>
              <a:xfrm>
                <a:off x="3810275" y="4195100"/>
                <a:ext cx="55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2"/>
              <p:cNvSpPr/>
              <p:nvPr/>
            </p:nvSpPr>
            <p:spPr>
              <a:xfrm>
                <a:off x="3964550" y="4195100"/>
                <a:ext cx="55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2"/>
              <p:cNvSpPr/>
              <p:nvPr/>
            </p:nvSpPr>
            <p:spPr>
              <a:xfrm>
                <a:off x="4202975" y="4195100"/>
                <a:ext cx="49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2"/>
              <p:cNvSpPr/>
              <p:nvPr/>
            </p:nvSpPr>
            <p:spPr>
              <a:xfrm>
                <a:off x="4398450" y="4195100"/>
                <a:ext cx="49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2"/>
              <p:cNvSpPr/>
              <p:nvPr/>
            </p:nvSpPr>
            <p:spPr>
              <a:xfrm>
                <a:off x="4614075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2"/>
              <p:cNvSpPr/>
              <p:nvPr/>
            </p:nvSpPr>
            <p:spPr>
              <a:xfrm>
                <a:off x="3588525" y="4195100"/>
                <a:ext cx="447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2"/>
              <p:cNvSpPr/>
              <p:nvPr/>
            </p:nvSpPr>
            <p:spPr>
              <a:xfrm>
                <a:off x="3918225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2"/>
              <p:cNvSpPr/>
              <p:nvPr/>
            </p:nvSpPr>
            <p:spPr>
              <a:xfrm>
                <a:off x="41083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2"/>
              <p:cNvSpPr/>
              <p:nvPr/>
            </p:nvSpPr>
            <p:spPr>
              <a:xfrm>
                <a:off x="43441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2"/>
              <p:cNvSpPr/>
              <p:nvPr/>
            </p:nvSpPr>
            <p:spPr>
              <a:xfrm>
                <a:off x="44896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2"/>
              <p:cNvSpPr/>
              <p:nvPr/>
            </p:nvSpPr>
            <p:spPr>
              <a:xfrm>
                <a:off x="3645500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2"/>
              <p:cNvSpPr/>
              <p:nvPr/>
            </p:nvSpPr>
            <p:spPr>
              <a:xfrm>
                <a:off x="37489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2"/>
              <p:cNvSpPr/>
              <p:nvPr/>
            </p:nvSpPr>
            <p:spPr>
              <a:xfrm>
                <a:off x="38839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0434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29847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5360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750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2630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184568" y="4195100"/>
                <a:ext cx="111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631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0826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42"/>
              <p:cNvSpPr/>
              <p:nvPr/>
            </p:nvSpPr>
            <p:spPr>
              <a:xfrm>
                <a:off x="40260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42"/>
              <p:cNvSpPr/>
              <p:nvPr/>
            </p:nvSpPr>
            <p:spPr>
              <a:xfrm>
                <a:off x="35715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42"/>
              <p:cNvSpPr/>
              <p:nvPr/>
            </p:nvSpPr>
            <p:spPr>
              <a:xfrm>
                <a:off x="3788625" y="4195100"/>
                <a:ext cx="11100" cy="45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" name="Google Shape;335;p42"/>
            <p:cNvGrpSpPr/>
            <p:nvPr/>
          </p:nvGrpSpPr>
          <p:grpSpPr>
            <a:xfrm>
              <a:off x="387444" y="4343534"/>
              <a:ext cx="479368" cy="497121"/>
              <a:chOff x="4032425" y="3581890"/>
              <a:chExt cx="649286" cy="673241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4032425" y="3581890"/>
                <a:ext cx="649286" cy="673241"/>
              </a:xfrm>
              <a:custGeom>
                <a:avLst/>
                <a:gdLst/>
                <a:ahLst/>
                <a:cxnLst/>
                <a:rect l="l" t="t" r="r" b="b"/>
                <a:pathLst>
                  <a:path w="10598" h="10989" extrusionOk="0">
                    <a:moveTo>
                      <a:pt x="5575" y="0"/>
                    </a:moveTo>
                    <a:cubicBezTo>
                      <a:pt x="4337" y="0"/>
                      <a:pt x="3098" y="487"/>
                      <a:pt x="2097" y="1380"/>
                    </a:cubicBezTo>
                    <a:cubicBezTo>
                      <a:pt x="1110" y="2257"/>
                      <a:pt x="436" y="3444"/>
                      <a:pt x="205" y="4721"/>
                    </a:cubicBezTo>
                    <a:cubicBezTo>
                      <a:pt x="0" y="5774"/>
                      <a:pt x="45" y="6748"/>
                      <a:pt x="321" y="7607"/>
                    </a:cubicBezTo>
                    <a:cubicBezTo>
                      <a:pt x="622" y="8539"/>
                      <a:pt x="1200" y="9315"/>
                      <a:pt x="2028" y="9911"/>
                    </a:cubicBezTo>
                    <a:cubicBezTo>
                      <a:pt x="3092" y="10623"/>
                      <a:pt x="4253" y="10988"/>
                      <a:pt x="5472" y="10988"/>
                    </a:cubicBezTo>
                    <a:cubicBezTo>
                      <a:pt x="5845" y="10988"/>
                      <a:pt x="6230" y="10950"/>
                      <a:pt x="6621" y="10887"/>
                    </a:cubicBezTo>
                    <a:cubicBezTo>
                      <a:pt x="6909" y="10841"/>
                      <a:pt x="7192" y="10771"/>
                      <a:pt x="7461" y="10674"/>
                    </a:cubicBezTo>
                    <a:cubicBezTo>
                      <a:pt x="8263" y="10411"/>
                      <a:pt x="9007" y="9949"/>
                      <a:pt x="9603" y="9353"/>
                    </a:cubicBezTo>
                    <a:cubicBezTo>
                      <a:pt x="9803" y="9155"/>
                      <a:pt x="9988" y="8936"/>
                      <a:pt x="10156" y="8711"/>
                    </a:cubicBezTo>
                    <a:cubicBezTo>
                      <a:pt x="10476" y="8359"/>
                      <a:pt x="10597" y="7961"/>
                      <a:pt x="10514" y="7518"/>
                    </a:cubicBezTo>
                    <a:cubicBezTo>
                      <a:pt x="10366" y="6710"/>
                      <a:pt x="9584" y="5991"/>
                      <a:pt x="8924" y="5658"/>
                    </a:cubicBezTo>
                    <a:cubicBezTo>
                      <a:pt x="8693" y="5529"/>
                      <a:pt x="8456" y="5407"/>
                      <a:pt x="8302" y="5330"/>
                    </a:cubicBezTo>
                    <a:cubicBezTo>
                      <a:pt x="7826" y="5183"/>
                      <a:pt x="7512" y="4939"/>
                      <a:pt x="7364" y="4605"/>
                    </a:cubicBezTo>
                    <a:cubicBezTo>
                      <a:pt x="7056" y="3920"/>
                      <a:pt x="7500" y="2950"/>
                      <a:pt x="7852" y="2174"/>
                    </a:cubicBezTo>
                    <a:cubicBezTo>
                      <a:pt x="7929" y="2002"/>
                      <a:pt x="8006" y="1842"/>
                      <a:pt x="8071" y="1688"/>
                    </a:cubicBezTo>
                    <a:cubicBezTo>
                      <a:pt x="8353" y="1026"/>
                      <a:pt x="7763" y="564"/>
                      <a:pt x="7224" y="294"/>
                    </a:cubicBezTo>
                    <a:cubicBezTo>
                      <a:pt x="6685" y="96"/>
                      <a:pt x="6133" y="0"/>
                      <a:pt x="55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4258123" y="3759801"/>
                <a:ext cx="99617" cy="238566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3894" extrusionOk="0">
                    <a:moveTo>
                      <a:pt x="1519" y="0"/>
                    </a:moveTo>
                    <a:cubicBezTo>
                      <a:pt x="1515" y="0"/>
                      <a:pt x="1511" y="1"/>
                      <a:pt x="1506" y="1"/>
                    </a:cubicBezTo>
                    <a:cubicBezTo>
                      <a:pt x="935" y="451"/>
                      <a:pt x="646" y="1035"/>
                      <a:pt x="352" y="1715"/>
                    </a:cubicBezTo>
                    <a:cubicBezTo>
                      <a:pt x="255" y="2100"/>
                      <a:pt x="646" y="2195"/>
                      <a:pt x="159" y="2876"/>
                    </a:cubicBezTo>
                    <a:cubicBezTo>
                      <a:pt x="1" y="2955"/>
                      <a:pt x="234" y="3894"/>
                      <a:pt x="433" y="3894"/>
                    </a:cubicBezTo>
                    <a:cubicBezTo>
                      <a:pt x="475" y="3894"/>
                      <a:pt x="515" y="3851"/>
                      <a:pt x="550" y="3749"/>
                    </a:cubicBezTo>
                    <a:cubicBezTo>
                      <a:pt x="1031" y="2876"/>
                      <a:pt x="1031" y="1715"/>
                      <a:pt x="1436" y="637"/>
                    </a:cubicBezTo>
                    <a:cubicBezTo>
                      <a:pt x="1584" y="235"/>
                      <a:pt x="1625" y="0"/>
                      <a:pt x="15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4184483" y="3756738"/>
                <a:ext cx="80196" cy="25039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4087" extrusionOk="0">
                    <a:moveTo>
                      <a:pt x="1201" y="1"/>
                    </a:moveTo>
                    <a:cubicBezTo>
                      <a:pt x="585" y="597"/>
                      <a:pt x="488" y="1469"/>
                      <a:pt x="296" y="2245"/>
                    </a:cubicBezTo>
                    <a:cubicBezTo>
                      <a:pt x="200" y="2636"/>
                      <a:pt x="0" y="3606"/>
                      <a:pt x="393" y="4087"/>
                    </a:cubicBezTo>
                    <a:cubicBezTo>
                      <a:pt x="681" y="3021"/>
                      <a:pt x="976" y="1861"/>
                      <a:pt x="1213" y="720"/>
                    </a:cubicBezTo>
                    <a:cubicBezTo>
                      <a:pt x="1309" y="289"/>
                      <a:pt x="1309" y="27"/>
                      <a:pt x="12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9" name="Google Shape;339;p42"/>
              <p:cNvGrpSpPr/>
              <p:nvPr/>
            </p:nvGrpSpPr>
            <p:grpSpPr>
              <a:xfrm>
                <a:off x="4106677" y="3956397"/>
                <a:ext cx="452381" cy="229192"/>
                <a:chOff x="4106677" y="3956397"/>
                <a:chExt cx="452381" cy="229192"/>
              </a:xfrm>
            </p:grpSpPr>
            <p:sp>
              <p:nvSpPr>
                <p:cNvPr id="340" name="Google Shape;340;p42"/>
                <p:cNvSpPr/>
                <p:nvPr/>
              </p:nvSpPr>
              <p:spPr>
                <a:xfrm>
                  <a:off x="4119298" y="3964239"/>
                  <a:ext cx="439760" cy="2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8" h="3613" fill="none" extrusionOk="0">
                      <a:moveTo>
                        <a:pt x="5677" y="1"/>
                      </a:moveTo>
                      <a:cubicBezTo>
                        <a:pt x="6306" y="219"/>
                        <a:pt x="6890" y="315"/>
                        <a:pt x="7082" y="898"/>
                      </a:cubicBezTo>
                      <a:cubicBezTo>
                        <a:pt x="7178" y="1380"/>
                        <a:pt x="6985" y="2059"/>
                        <a:pt x="6499" y="2355"/>
                      </a:cubicBezTo>
                      <a:cubicBezTo>
                        <a:pt x="5144" y="3228"/>
                        <a:pt x="3689" y="3613"/>
                        <a:pt x="2136" y="3228"/>
                      </a:cubicBezTo>
                      <a:cubicBezTo>
                        <a:pt x="969" y="2837"/>
                        <a:pt x="0" y="1771"/>
                        <a:pt x="57" y="52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53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42"/>
                <p:cNvSpPr/>
                <p:nvPr/>
              </p:nvSpPr>
              <p:spPr>
                <a:xfrm>
                  <a:off x="4443877" y="3956397"/>
                  <a:ext cx="55874" cy="1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322" fill="none" extrusionOk="0">
                      <a:moveTo>
                        <a:pt x="0" y="321"/>
                      </a:moveTo>
                      <a:cubicBezTo>
                        <a:pt x="0" y="321"/>
                        <a:pt x="32" y="39"/>
                        <a:pt x="912" y="1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53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42"/>
                <p:cNvSpPr/>
                <p:nvPr/>
              </p:nvSpPr>
              <p:spPr>
                <a:xfrm>
                  <a:off x="4106677" y="3979555"/>
                  <a:ext cx="32654" cy="29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476" fill="none" extrusionOk="0">
                      <a:moveTo>
                        <a:pt x="0" y="154"/>
                      </a:moveTo>
                      <a:cubicBezTo>
                        <a:pt x="0" y="154"/>
                        <a:pt x="263" y="0"/>
                        <a:pt x="533" y="47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2"/>
                  </a:solidFill>
                  <a:prstDash val="solid"/>
                  <a:miter lim="153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48"/>
          <p:cNvGrpSpPr/>
          <p:nvPr/>
        </p:nvGrpSpPr>
        <p:grpSpPr>
          <a:xfrm>
            <a:off x="166783" y="284431"/>
            <a:ext cx="345925" cy="865691"/>
            <a:chOff x="4692650" y="1956594"/>
            <a:chExt cx="116575" cy="291724"/>
          </a:xfrm>
        </p:grpSpPr>
        <p:sp>
          <p:nvSpPr>
            <p:cNvPr id="403" name="Google Shape;403;p48"/>
            <p:cNvSpPr/>
            <p:nvPr/>
          </p:nvSpPr>
          <p:spPr>
            <a:xfrm>
              <a:off x="4692650" y="218997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6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8"/>
            <p:cNvSpPr/>
            <p:nvPr/>
          </p:nvSpPr>
          <p:spPr>
            <a:xfrm>
              <a:off x="4692650" y="2131443"/>
              <a:ext cx="116575" cy="58567"/>
            </a:xfrm>
            <a:custGeom>
              <a:avLst/>
              <a:gdLst/>
              <a:ahLst/>
              <a:cxnLst/>
              <a:rect l="l" t="t" r="r" b="b"/>
              <a:pathLst>
                <a:path w="3131" h="1573" extrusionOk="0">
                  <a:moveTo>
                    <a:pt x="0" y="1"/>
                  </a:moveTo>
                  <a:cubicBezTo>
                    <a:pt x="867" y="1"/>
                    <a:pt x="1566" y="706"/>
                    <a:pt x="1566" y="1573"/>
                  </a:cubicBezTo>
                  <a:cubicBezTo>
                    <a:pt x="1566" y="706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8"/>
            <p:cNvSpPr/>
            <p:nvPr/>
          </p:nvSpPr>
          <p:spPr>
            <a:xfrm>
              <a:off x="4692650" y="207313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1"/>
                    <a:pt x="1566" y="1567"/>
                  </a:cubicBezTo>
                  <a:cubicBezTo>
                    <a:pt x="1566" y="701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8"/>
            <p:cNvSpPr/>
            <p:nvPr/>
          </p:nvSpPr>
          <p:spPr>
            <a:xfrm>
              <a:off x="4692650" y="2014902"/>
              <a:ext cx="116575" cy="58269"/>
            </a:xfrm>
            <a:custGeom>
              <a:avLst/>
              <a:gdLst/>
              <a:ahLst/>
              <a:cxnLst/>
              <a:rect l="l" t="t" r="r" b="b"/>
              <a:pathLst>
                <a:path w="3131" h="1565" extrusionOk="0">
                  <a:moveTo>
                    <a:pt x="0" y="1"/>
                  </a:moveTo>
                  <a:cubicBezTo>
                    <a:pt x="867" y="1"/>
                    <a:pt x="1566" y="700"/>
                    <a:pt x="1566" y="1565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8"/>
            <p:cNvSpPr/>
            <p:nvPr/>
          </p:nvSpPr>
          <p:spPr>
            <a:xfrm>
              <a:off x="4692650" y="1956594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7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8" name="Google Shape;408;p48"/>
          <p:cNvCxnSpPr/>
          <p:nvPr/>
        </p:nvCxnSpPr>
        <p:spPr>
          <a:xfrm>
            <a:off x="704850" y="284425"/>
            <a:ext cx="774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48"/>
          <p:cNvCxnSpPr/>
          <p:nvPr/>
        </p:nvCxnSpPr>
        <p:spPr>
          <a:xfrm>
            <a:off x="704850" y="4837363"/>
            <a:ext cx="774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0" name="Google Shape;410;p48"/>
          <p:cNvGrpSpPr/>
          <p:nvPr/>
        </p:nvGrpSpPr>
        <p:grpSpPr>
          <a:xfrm rot="10800000">
            <a:off x="8590337" y="3971681"/>
            <a:ext cx="345925" cy="865691"/>
            <a:chOff x="4692650" y="1956594"/>
            <a:chExt cx="116575" cy="291724"/>
          </a:xfrm>
        </p:grpSpPr>
        <p:sp>
          <p:nvSpPr>
            <p:cNvPr id="411" name="Google Shape;411;p48"/>
            <p:cNvSpPr/>
            <p:nvPr/>
          </p:nvSpPr>
          <p:spPr>
            <a:xfrm>
              <a:off x="4692650" y="218997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6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4692650" y="2131443"/>
              <a:ext cx="116575" cy="58567"/>
            </a:xfrm>
            <a:custGeom>
              <a:avLst/>
              <a:gdLst/>
              <a:ahLst/>
              <a:cxnLst/>
              <a:rect l="l" t="t" r="r" b="b"/>
              <a:pathLst>
                <a:path w="3131" h="1573" extrusionOk="0">
                  <a:moveTo>
                    <a:pt x="0" y="1"/>
                  </a:moveTo>
                  <a:cubicBezTo>
                    <a:pt x="867" y="1"/>
                    <a:pt x="1566" y="706"/>
                    <a:pt x="1566" y="1573"/>
                  </a:cubicBezTo>
                  <a:cubicBezTo>
                    <a:pt x="1566" y="706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4692650" y="207313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1"/>
                    <a:pt x="1566" y="1567"/>
                  </a:cubicBezTo>
                  <a:cubicBezTo>
                    <a:pt x="1566" y="701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8"/>
            <p:cNvSpPr/>
            <p:nvPr/>
          </p:nvSpPr>
          <p:spPr>
            <a:xfrm>
              <a:off x="4692650" y="2014902"/>
              <a:ext cx="116575" cy="58269"/>
            </a:xfrm>
            <a:custGeom>
              <a:avLst/>
              <a:gdLst/>
              <a:ahLst/>
              <a:cxnLst/>
              <a:rect l="l" t="t" r="r" b="b"/>
              <a:pathLst>
                <a:path w="3131" h="1565" extrusionOk="0">
                  <a:moveTo>
                    <a:pt x="0" y="1"/>
                  </a:moveTo>
                  <a:cubicBezTo>
                    <a:pt x="867" y="1"/>
                    <a:pt x="1566" y="700"/>
                    <a:pt x="1566" y="1565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8"/>
            <p:cNvSpPr/>
            <p:nvPr/>
          </p:nvSpPr>
          <p:spPr>
            <a:xfrm>
              <a:off x="4692650" y="1956594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7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48"/>
          <p:cNvGrpSpPr/>
          <p:nvPr/>
        </p:nvGrpSpPr>
        <p:grpSpPr>
          <a:xfrm rot="10800000">
            <a:off x="102333" y="4462865"/>
            <a:ext cx="474825" cy="474693"/>
            <a:chOff x="2163301" y="525358"/>
            <a:chExt cx="355780" cy="355655"/>
          </a:xfrm>
        </p:grpSpPr>
        <p:sp>
          <p:nvSpPr>
            <p:cNvPr id="417" name="Google Shape;417;p48"/>
            <p:cNvSpPr/>
            <p:nvPr/>
          </p:nvSpPr>
          <p:spPr>
            <a:xfrm>
              <a:off x="2163301" y="525358"/>
              <a:ext cx="355780" cy="355655"/>
            </a:xfrm>
            <a:custGeom>
              <a:avLst/>
              <a:gdLst/>
              <a:ahLst/>
              <a:cxnLst/>
              <a:rect l="l" t="t" r="r" b="b"/>
              <a:pathLst>
                <a:path w="17072" h="17066" fill="none" extrusionOk="0">
                  <a:moveTo>
                    <a:pt x="17071" y="8533"/>
                  </a:moveTo>
                  <a:cubicBezTo>
                    <a:pt x="17071" y="13247"/>
                    <a:pt x="13247" y="17065"/>
                    <a:pt x="8539" y="17065"/>
                  </a:cubicBezTo>
                  <a:cubicBezTo>
                    <a:pt x="3825" y="17065"/>
                    <a:pt x="1" y="13247"/>
                    <a:pt x="1" y="8533"/>
                  </a:cubicBezTo>
                  <a:cubicBezTo>
                    <a:pt x="1" y="3825"/>
                    <a:pt x="3825" y="0"/>
                    <a:pt x="8539" y="0"/>
                  </a:cubicBezTo>
                  <a:cubicBezTo>
                    <a:pt x="13247" y="0"/>
                    <a:pt x="17071" y="3825"/>
                    <a:pt x="17071" y="8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2224383" y="525358"/>
              <a:ext cx="233616" cy="355655"/>
            </a:xfrm>
            <a:custGeom>
              <a:avLst/>
              <a:gdLst/>
              <a:ahLst/>
              <a:cxnLst/>
              <a:rect l="l" t="t" r="r" b="b"/>
              <a:pathLst>
                <a:path w="11210" h="17066" fill="none" extrusionOk="0">
                  <a:moveTo>
                    <a:pt x="11209" y="8533"/>
                  </a:moveTo>
                  <a:cubicBezTo>
                    <a:pt x="11209" y="13247"/>
                    <a:pt x="8700" y="17065"/>
                    <a:pt x="5608" y="17065"/>
                  </a:cubicBezTo>
                  <a:cubicBezTo>
                    <a:pt x="2510" y="17065"/>
                    <a:pt x="1" y="13247"/>
                    <a:pt x="1" y="8533"/>
                  </a:cubicBezTo>
                  <a:cubicBezTo>
                    <a:pt x="1" y="3825"/>
                    <a:pt x="2510" y="0"/>
                    <a:pt x="5608" y="0"/>
                  </a:cubicBezTo>
                  <a:cubicBezTo>
                    <a:pt x="8700" y="0"/>
                    <a:pt x="11209" y="3825"/>
                    <a:pt x="11209" y="8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8"/>
            <p:cNvSpPr/>
            <p:nvPr/>
          </p:nvSpPr>
          <p:spPr>
            <a:xfrm>
              <a:off x="2299948" y="525358"/>
              <a:ext cx="82651" cy="355655"/>
            </a:xfrm>
            <a:custGeom>
              <a:avLst/>
              <a:gdLst/>
              <a:ahLst/>
              <a:cxnLst/>
              <a:rect l="l" t="t" r="r" b="b"/>
              <a:pathLst>
                <a:path w="3966" h="17066" fill="none" extrusionOk="0">
                  <a:moveTo>
                    <a:pt x="3965" y="8533"/>
                  </a:moveTo>
                  <a:cubicBezTo>
                    <a:pt x="3965" y="13247"/>
                    <a:pt x="3072" y="17065"/>
                    <a:pt x="1982" y="17065"/>
                  </a:cubicBezTo>
                  <a:cubicBezTo>
                    <a:pt x="886" y="17065"/>
                    <a:pt x="1" y="13247"/>
                    <a:pt x="1" y="8533"/>
                  </a:cubicBezTo>
                  <a:cubicBezTo>
                    <a:pt x="1" y="3825"/>
                    <a:pt x="886" y="0"/>
                    <a:pt x="1982" y="0"/>
                  </a:cubicBezTo>
                  <a:cubicBezTo>
                    <a:pt x="3072" y="0"/>
                    <a:pt x="3965" y="3825"/>
                    <a:pt x="3965" y="8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8"/>
            <p:cNvSpPr/>
            <p:nvPr/>
          </p:nvSpPr>
          <p:spPr>
            <a:xfrm>
              <a:off x="2163301" y="586440"/>
              <a:ext cx="355780" cy="233596"/>
            </a:xfrm>
            <a:custGeom>
              <a:avLst/>
              <a:gdLst/>
              <a:ahLst/>
              <a:cxnLst/>
              <a:rect l="l" t="t" r="r" b="b"/>
              <a:pathLst>
                <a:path w="17072" h="11209" fill="none" extrusionOk="0">
                  <a:moveTo>
                    <a:pt x="8539" y="1"/>
                  </a:moveTo>
                  <a:cubicBezTo>
                    <a:pt x="13247" y="1"/>
                    <a:pt x="17071" y="2510"/>
                    <a:pt x="17071" y="5602"/>
                  </a:cubicBezTo>
                  <a:cubicBezTo>
                    <a:pt x="17071" y="8699"/>
                    <a:pt x="13247" y="11209"/>
                    <a:pt x="8539" y="11209"/>
                  </a:cubicBezTo>
                  <a:cubicBezTo>
                    <a:pt x="3825" y="11209"/>
                    <a:pt x="1" y="8699"/>
                    <a:pt x="1" y="5602"/>
                  </a:cubicBezTo>
                  <a:cubicBezTo>
                    <a:pt x="1" y="2510"/>
                    <a:pt x="3825" y="1"/>
                    <a:pt x="8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8"/>
            <p:cNvSpPr/>
            <p:nvPr/>
          </p:nvSpPr>
          <p:spPr>
            <a:xfrm>
              <a:off x="2163301" y="661839"/>
              <a:ext cx="355780" cy="82651"/>
            </a:xfrm>
            <a:custGeom>
              <a:avLst/>
              <a:gdLst/>
              <a:ahLst/>
              <a:cxnLst/>
              <a:rect l="l" t="t" r="r" b="b"/>
              <a:pathLst>
                <a:path w="17072" h="3966" fill="none" extrusionOk="0">
                  <a:moveTo>
                    <a:pt x="8539" y="1"/>
                  </a:moveTo>
                  <a:cubicBezTo>
                    <a:pt x="13247" y="1"/>
                    <a:pt x="17071" y="894"/>
                    <a:pt x="17071" y="1984"/>
                  </a:cubicBezTo>
                  <a:cubicBezTo>
                    <a:pt x="17071" y="3080"/>
                    <a:pt x="13247" y="3965"/>
                    <a:pt x="8539" y="3965"/>
                  </a:cubicBezTo>
                  <a:cubicBezTo>
                    <a:pt x="3825" y="3965"/>
                    <a:pt x="1" y="3080"/>
                    <a:pt x="1" y="1984"/>
                  </a:cubicBezTo>
                  <a:cubicBezTo>
                    <a:pt x="1" y="894"/>
                    <a:pt x="3825" y="1"/>
                    <a:pt x="8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49"/>
          <p:cNvGrpSpPr/>
          <p:nvPr/>
        </p:nvGrpSpPr>
        <p:grpSpPr>
          <a:xfrm flipH="1">
            <a:off x="8600087" y="1568200"/>
            <a:ext cx="406574" cy="616800"/>
            <a:chOff x="2853661" y="3656422"/>
            <a:chExt cx="190228" cy="288616"/>
          </a:xfrm>
        </p:grpSpPr>
        <p:sp>
          <p:nvSpPr>
            <p:cNvPr id="424" name="Google Shape;424;p49"/>
            <p:cNvSpPr/>
            <p:nvPr/>
          </p:nvSpPr>
          <p:spPr>
            <a:xfrm>
              <a:off x="2853661" y="3656422"/>
              <a:ext cx="190228" cy="83443"/>
            </a:xfrm>
            <a:custGeom>
              <a:avLst/>
              <a:gdLst/>
              <a:ahLst/>
              <a:cxnLst/>
              <a:rect l="l" t="t" r="r" b="b"/>
              <a:pathLst>
                <a:path w="3105" h="1362" fill="none" extrusionOk="0">
                  <a:moveTo>
                    <a:pt x="3105" y="681"/>
                  </a:moveTo>
                  <a:cubicBezTo>
                    <a:pt x="3105" y="1054"/>
                    <a:pt x="2412" y="1362"/>
                    <a:pt x="1553" y="1362"/>
                  </a:cubicBezTo>
                  <a:cubicBezTo>
                    <a:pt x="700" y="1362"/>
                    <a:pt x="1" y="1054"/>
                    <a:pt x="1" y="681"/>
                  </a:cubicBezTo>
                  <a:cubicBezTo>
                    <a:pt x="1" y="309"/>
                    <a:pt x="700" y="1"/>
                    <a:pt x="1553" y="1"/>
                  </a:cubicBezTo>
                  <a:cubicBezTo>
                    <a:pt x="2412" y="1"/>
                    <a:pt x="3105" y="309"/>
                    <a:pt x="3105" y="6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2853661" y="3680499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9"/>
            <p:cNvSpPr/>
            <p:nvPr/>
          </p:nvSpPr>
          <p:spPr>
            <a:xfrm>
              <a:off x="2853661" y="3704086"/>
              <a:ext cx="190228" cy="83320"/>
            </a:xfrm>
            <a:custGeom>
              <a:avLst/>
              <a:gdLst/>
              <a:ahLst/>
              <a:cxnLst/>
              <a:rect l="l" t="t" r="r" b="b"/>
              <a:pathLst>
                <a:path w="3105" h="1360" fill="none" extrusionOk="0">
                  <a:moveTo>
                    <a:pt x="3105" y="679"/>
                  </a:moveTo>
                  <a:cubicBezTo>
                    <a:pt x="3105" y="1052"/>
                    <a:pt x="2412" y="1360"/>
                    <a:pt x="1553" y="1360"/>
                  </a:cubicBezTo>
                  <a:cubicBezTo>
                    <a:pt x="700" y="1360"/>
                    <a:pt x="1" y="1052"/>
                    <a:pt x="1" y="679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9"/>
            <p:cNvSpPr/>
            <p:nvPr/>
          </p:nvSpPr>
          <p:spPr>
            <a:xfrm>
              <a:off x="2853661" y="3728040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2"/>
                    <a:pt x="700" y="0"/>
                    <a:pt x="1553" y="0"/>
                  </a:cubicBezTo>
                  <a:cubicBezTo>
                    <a:pt x="2412" y="0"/>
                    <a:pt x="3105" y="302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9"/>
            <p:cNvSpPr/>
            <p:nvPr/>
          </p:nvSpPr>
          <p:spPr>
            <a:xfrm>
              <a:off x="2895259" y="3840827"/>
              <a:ext cx="61" cy="59427"/>
            </a:xfrm>
            <a:custGeom>
              <a:avLst/>
              <a:gdLst/>
              <a:ahLst/>
              <a:cxnLst/>
              <a:rect l="l" t="t" r="r" b="b"/>
              <a:pathLst>
                <a:path w="1" h="970" fill="none" extrusionOk="0">
                  <a:moveTo>
                    <a:pt x="1" y="1"/>
                  </a:moveTo>
                  <a:lnTo>
                    <a:pt x="1" y="96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9"/>
            <p:cNvSpPr/>
            <p:nvPr/>
          </p:nvSpPr>
          <p:spPr>
            <a:xfrm>
              <a:off x="3008108" y="3843584"/>
              <a:ext cx="61" cy="59733"/>
            </a:xfrm>
            <a:custGeom>
              <a:avLst/>
              <a:gdLst/>
              <a:ahLst/>
              <a:cxnLst/>
              <a:rect l="l" t="t" r="r" b="b"/>
              <a:pathLst>
                <a:path w="1" h="975" fill="none" extrusionOk="0">
                  <a:moveTo>
                    <a:pt x="0" y="0"/>
                  </a:moveTo>
                  <a:lnTo>
                    <a:pt x="0" y="9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9"/>
            <p:cNvSpPr/>
            <p:nvPr/>
          </p:nvSpPr>
          <p:spPr>
            <a:xfrm>
              <a:off x="2948743" y="3885182"/>
              <a:ext cx="61" cy="59856"/>
            </a:xfrm>
            <a:custGeom>
              <a:avLst/>
              <a:gdLst/>
              <a:ahLst/>
              <a:cxnLst/>
              <a:rect l="l" t="t" r="r" b="b"/>
              <a:pathLst>
                <a:path w="1" h="977" fill="none" extrusionOk="0">
                  <a:moveTo>
                    <a:pt x="1" y="0"/>
                  </a:moveTo>
                  <a:lnTo>
                    <a:pt x="1" y="97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49"/>
          <p:cNvGrpSpPr/>
          <p:nvPr/>
        </p:nvGrpSpPr>
        <p:grpSpPr>
          <a:xfrm flipH="1">
            <a:off x="8600087" y="1053850"/>
            <a:ext cx="406574" cy="330334"/>
            <a:chOff x="2853661" y="3656422"/>
            <a:chExt cx="190228" cy="154571"/>
          </a:xfrm>
        </p:grpSpPr>
        <p:sp>
          <p:nvSpPr>
            <p:cNvPr id="432" name="Google Shape;432;p49"/>
            <p:cNvSpPr/>
            <p:nvPr/>
          </p:nvSpPr>
          <p:spPr>
            <a:xfrm>
              <a:off x="2853661" y="3656422"/>
              <a:ext cx="190228" cy="83443"/>
            </a:xfrm>
            <a:custGeom>
              <a:avLst/>
              <a:gdLst/>
              <a:ahLst/>
              <a:cxnLst/>
              <a:rect l="l" t="t" r="r" b="b"/>
              <a:pathLst>
                <a:path w="3105" h="1362" fill="none" extrusionOk="0">
                  <a:moveTo>
                    <a:pt x="3105" y="681"/>
                  </a:moveTo>
                  <a:cubicBezTo>
                    <a:pt x="3105" y="1054"/>
                    <a:pt x="2412" y="1362"/>
                    <a:pt x="1553" y="1362"/>
                  </a:cubicBezTo>
                  <a:cubicBezTo>
                    <a:pt x="700" y="1362"/>
                    <a:pt x="1" y="1054"/>
                    <a:pt x="1" y="681"/>
                  </a:cubicBezTo>
                  <a:cubicBezTo>
                    <a:pt x="1" y="309"/>
                    <a:pt x="700" y="1"/>
                    <a:pt x="1553" y="1"/>
                  </a:cubicBezTo>
                  <a:cubicBezTo>
                    <a:pt x="2412" y="1"/>
                    <a:pt x="3105" y="309"/>
                    <a:pt x="3105" y="6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9"/>
            <p:cNvSpPr/>
            <p:nvPr/>
          </p:nvSpPr>
          <p:spPr>
            <a:xfrm>
              <a:off x="2853661" y="3680499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2853661" y="3704086"/>
              <a:ext cx="190228" cy="83320"/>
            </a:xfrm>
            <a:custGeom>
              <a:avLst/>
              <a:gdLst/>
              <a:ahLst/>
              <a:cxnLst/>
              <a:rect l="l" t="t" r="r" b="b"/>
              <a:pathLst>
                <a:path w="3105" h="1360" fill="none" extrusionOk="0">
                  <a:moveTo>
                    <a:pt x="3105" y="679"/>
                  </a:moveTo>
                  <a:cubicBezTo>
                    <a:pt x="3105" y="1052"/>
                    <a:pt x="2412" y="1360"/>
                    <a:pt x="1553" y="1360"/>
                  </a:cubicBezTo>
                  <a:cubicBezTo>
                    <a:pt x="700" y="1360"/>
                    <a:pt x="1" y="1052"/>
                    <a:pt x="1" y="679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2853661" y="3728040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2"/>
                    <a:pt x="700" y="0"/>
                    <a:pt x="1553" y="0"/>
                  </a:cubicBezTo>
                  <a:cubicBezTo>
                    <a:pt x="2412" y="0"/>
                    <a:pt x="3105" y="302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49"/>
          <p:cNvGrpSpPr/>
          <p:nvPr/>
        </p:nvGrpSpPr>
        <p:grpSpPr>
          <a:xfrm flipH="1">
            <a:off x="8600087" y="539500"/>
            <a:ext cx="406574" cy="330334"/>
            <a:chOff x="2853661" y="3656422"/>
            <a:chExt cx="190228" cy="154571"/>
          </a:xfrm>
        </p:grpSpPr>
        <p:sp>
          <p:nvSpPr>
            <p:cNvPr id="437" name="Google Shape;437;p49"/>
            <p:cNvSpPr/>
            <p:nvPr/>
          </p:nvSpPr>
          <p:spPr>
            <a:xfrm>
              <a:off x="2853661" y="3656422"/>
              <a:ext cx="190228" cy="83443"/>
            </a:xfrm>
            <a:custGeom>
              <a:avLst/>
              <a:gdLst/>
              <a:ahLst/>
              <a:cxnLst/>
              <a:rect l="l" t="t" r="r" b="b"/>
              <a:pathLst>
                <a:path w="3105" h="1362" fill="none" extrusionOk="0">
                  <a:moveTo>
                    <a:pt x="3105" y="681"/>
                  </a:moveTo>
                  <a:cubicBezTo>
                    <a:pt x="3105" y="1054"/>
                    <a:pt x="2412" y="1362"/>
                    <a:pt x="1553" y="1362"/>
                  </a:cubicBezTo>
                  <a:cubicBezTo>
                    <a:pt x="700" y="1362"/>
                    <a:pt x="1" y="1054"/>
                    <a:pt x="1" y="681"/>
                  </a:cubicBezTo>
                  <a:cubicBezTo>
                    <a:pt x="1" y="309"/>
                    <a:pt x="700" y="1"/>
                    <a:pt x="1553" y="1"/>
                  </a:cubicBezTo>
                  <a:cubicBezTo>
                    <a:pt x="2412" y="1"/>
                    <a:pt x="3105" y="309"/>
                    <a:pt x="3105" y="6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2853661" y="3680499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2853661" y="3704086"/>
              <a:ext cx="190228" cy="83320"/>
            </a:xfrm>
            <a:custGeom>
              <a:avLst/>
              <a:gdLst/>
              <a:ahLst/>
              <a:cxnLst/>
              <a:rect l="l" t="t" r="r" b="b"/>
              <a:pathLst>
                <a:path w="3105" h="1360" fill="none" extrusionOk="0">
                  <a:moveTo>
                    <a:pt x="3105" y="679"/>
                  </a:moveTo>
                  <a:cubicBezTo>
                    <a:pt x="3105" y="1052"/>
                    <a:pt x="2412" y="1360"/>
                    <a:pt x="1553" y="1360"/>
                  </a:cubicBezTo>
                  <a:cubicBezTo>
                    <a:pt x="700" y="1360"/>
                    <a:pt x="1" y="1052"/>
                    <a:pt x="1" y="679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2853661" y="3728040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2"/>
                    <a:pt x="700" y="0"/>
                    <a:pt x="1553" y="0"/>
                  </a:cubicBezTo>
                  <a:cubicBezTo>
                    <a:pt x="2412" y="0"/>
                    <a:pt x="3105" y="302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1" name="Google Shape;441;p49"/>
          <p:cNvCxnSpPr/>
          <p:nvPr/>
        </p:nvCxnSpPr>
        <p:spPr>
          <a:xfrm rot="10800000">
            <a:off x="392800" y="536700"/>
            <a:ext cx="0" cy="407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49"/>
          <p:cNvSpPr/>
          <p:nvPr/>
        </p:nvSpPr>
        <p:spPr>
          <a:xfrm>
            <a:off x="8638807" y="4275551"/>
            <a:ext cx="329100" cy="328438"/>
          </a:xfrm>
          <a:custGeom>
            <a:avLst/>
            <a:gdLst/>
            <a:ahLst/>
            <a:cxnLst/>
            <a:rect l="l" t="t" r="r" b="b"/>
            <a:pathLst>
              <a:path w="2663" h="2657" extrusionOk="0">
                <a:moveTo>
                  <a:pt x="1335" y="0"/>
                </a:moveTo>
                <a:lnTo>
                  <a:pt x="1181" y="488"/>
                </a:lnTo>
                <a:cubicBezTo>
                  <a:pt x="1078" y="815"/>
                  <a:pt x="821" y="1072"/>
                  <a:pt x="495" y="1175"/>
                </a:cubicBezTo>
                <a:lnTo>
                  <a:pt x="1" y="1329"/>
                </a:lnTo>
                <a:lnTo>
                  <a:pt x="495" y="1483"/>
                </a:lnTo>
                <a:cubicBezTo>
                  <a:pt x="821" y="1585"/>
                  <a:pt x="1078" y="1842"/>
                  <a:pt x="1181" y="2168"/>
                </a:cubicBezTo>
                <a:lnTo>
                  <a:pt x="1335" y="2656"/>
                </a:lnTo>
                <a:lnTo>
                  <a:pt x="1489" y="2168"/>
                </a:lnTo>
                <a:cubicBezTo>
                  <a:pt x="1591" y="1842"/>
                  <a:pt x="1848" y="1585"/>
                  <a:pt x="2176" y="1483"/>
                </a:cubicBezTo>
                <a:lnTo>
                  <a:pt x="2663" y="1329"/>
                </a:lnTo>
                <a:lnTo>
                  <a:pt x="2176" y="1175"/>
                </a:lnTo>
                <a:cubicBezTo>
                  <a:pt x="1848" y="1072"/>
                  <a:pt x="1591" y="815"/>
                  <a:pt x="1489" y="488"/>
                </a:cubicBezTo>
                <a:lnTo>
                  <a:pt x="13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>
            <a:spLocks noGrp="1"/>
          </p:cNvSpPr>
          <p:nvPr>
            <p:ph type="title"/>
          </p:nvPr>
        </p:nvSpPr>
        <p:spPr>
          <a:xfrm>
            <a:off x="720000" y="534125"/>
            <a:ext cx="7704000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subTitle" idx="1"/>
          </p:nvPr>
        </p:nvSpPr>
        <p:spPr>
          <a:xfrm>
            <a:off x="720025" y="2135600"/>
            <a:ext cx="2352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0"/>
          <p:cNvSpPr txBox="1">
            <a:spLocks noGrp="1"/>
          </p:cNvSpPr>
          <p:nvPr>
            <p:ph type="subTitle" idx="2"/>
          </p:nvPr>
        </p:nvSpPr>
        <p:spPr>
          <a:xfrm>
            <a:off x="3396015" y="2135600"/>
            <a:ext cx="2352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3"/>
          </p:nvPr>
        </p:nvSpPr>
        <p:spPr>
          <a:xfrm>
            <a:off x="720025" y="3824200"/>
            <a:ext cx="2352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subTitle" idx="4"/>
          </p:nvPr>
        </p:nvSpPr>
        <p:spPr>
          <a:xfrm>
            <a:off x="3396015" y="3824200"/>
            <a:ext cx="2352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subTitle" idx="5"/>
          </p:nvPr>
        </p:nvSpPr>
        <p:spPr>
          <a:xfrm>
            <a:off x="6072012" y="2135600"/>
            <a:ext cx="2352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ubTitle" idx="6"/>
          </p:nvPr>
        </p:nvSpPr>
        <p:spPr>
          <a:xfrm>
            <a:off x="6072012" y="3824200"/>
            <a:ext cx="23520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title" idx="7"/>
          </p:nvPr>
        </p:nvSpPr>
        <p:spPr>
          <a:xfrm>
            <a:off x="720025" y="1382636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title" idx="8"/>
          </p:nvPr>
        </p:nvSpPr>
        <p:spPr>
          <a:xfrm>
            <a:off x="720025" y="3065849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title" idx="9"/>
          </p:nvPr>
        </p:nvSpPr>
        <p:spPr>
          <a:xfrm>
            <a:off x="3396015" y="1382636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title" idx="13"/>
          </p:nvPr>
        </p:nvSpPr>
        <p:spPr>
          <a:xfrm>
            <a:off x="3396015" y="3065849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title" idx="14"/>
          </p:nvPr>
        </p:nvSpPr>
        <p:spPr>
          <a:xfrm>
            <a:off x="6072012" y="1382636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title" idx="15"/>
          </p:nvPr>
        </p:nvSpPr>
        <p:spPr>
          <a:xfrm>
            <a:off x="6072012" y="3065849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ubTitle" idx="16"/>
          </p:nvPr>
        </p:nvSpPr>
        <p:spPr>
          <a:xfrm>
            <a:off x="720025" y="1729925"/>
            <a:ext cx="235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ubTitle" idx="17"/>
          </p:nvPr>
        </p:nvSpPr>
        <p:spPr>
          <a:xfrm>
            <a:off x="3396015" y="1729925"/>
            <a:ext cx="235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subTitle" idx="18"/>
          </p:nvPr>
        </p:nvSpPr>
        <p:spPr>
          <a:xfrm>
            <a:off x="6072013" y="1729925"/>
            <a:ext cx="235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subTitle" idx="19"/>
          </p:nvPr>
        </p:nvSpPr>
        <p:spPr>
          <a:xfrm>
            <a:off x="720025" y="3418275"/>
            <a:ext cx="235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ubTitle" idx="20"/>
          </p:nvPr>
        </p:nvSpPr>
        <p:spPr>
          <a:xfrm>
            <a:off x="3396015" y="3418275"/>
            <a:ext cx="235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ubTitle" idx="21"/>
          </p:nvPr>
        </p:nvSpPr>
        <p:spPr>
          <a:xfrm>
            <a:off x="6072012" y="3418275"/>
            <a:ext cx="2352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latin typeface="Prata"/>
                <a:ea typeface="Prata"/>
                <a:cs typeface="Prata"/>
                <a:sym typeface="Pr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33" name="Google Shape;33;p30"/>
          <p:cNvCxnSpPr/>
          <p:nvPr/>
        </p:nvCxnSpPr>
        <p:spPr>
          <a:xfrm>
            <a:off x="8791575" y="534125"/>
            <a:ext cx="0" cy="333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0"/>
          <p:cNvCxnSpPr/>
          <p:nvPr/>
        </p:nvCxnSpPr>
        <p:spPr>
          <a:xfrm>
            <a:off x="8791587" y="534125"/>
            <a:ext cx="0" cy="33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" name="Google Shape;35;p30"/>
          <p:cNvGrpSpPr/>
          <p:nvPr/>
        </p:nvGrpSpPr>
        <p:grpSpPr>
          <a:xfrm>
            <a:off x="106924" y="107254"/>
            <a:ext cx="906674" cy="301543"/>
            <a:chOff x="106924" y="107254"/>
            <a:chExt cx="906674" cy="301543"/>
          </a:xfrm>
        </p:grpSpPr>
        <p:sp>
          <p:nvSpPr>
            <p:cNvPr id="36" name="Google Shape;36;p30"/>
            <p:cNvSpPr/>
            <p:nvPr/>
          </p:nvSpPr>
          <p:spPr>
            <a:xfrm>
              <a:off x="106924" y="107254"/>
              <a:ext cx="302224" cy="301543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0"/>
            <p:cNvSpPr/>
            <p:nvPr/>
          </p:nvSpPr>
          <p:spPr>
            <a:xfrm>
              <a:off x="409149" y="107254"/>
              <a:ext cx="302224" cy="301543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>
              <a:off x="711374" y="107254"/>
              <a:ext cx="302224" cy="301543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30"/>
          <p:cNvGrpSpPr/>
          <p:nvPr/>
        </p:nvGrpSpPr>
        <p:grpSpPr>
          <a:xfrm>
            <a:off x="8588287" y="3987206"/>
            <a:ext cx="406574" cy="616800"/>
            <a:chOff x="2853661" y="3656422"/>
            <a:chExt cx="190228" cy="288616"/>
          </a:xfrm>
        </p:grpSpPr>
        <p:sp>
          <p:nvSpPr>
            <p:cNvPr id="40" name="Google Shape;40;p30"/>
            <p:cNvSpPr/>
            <p:nvPr/>
          </p:nvSpPr>
          <p:spPr>
            <a:xfrm>
              <a:off x="2853661" y="3656422"/>
              <a:ext cx="190228" cy="83443"/>
            </a:xfrm>
            <a:custGeom>
              <a:avLst/>
              <a:gdLst/>
              <a:ahLst/>
              <a:cxnLst/>
              <a:rect l="l" t="t" r="r" b="b"/>
              <a:pathLst>
                <a:path w="3105" h="1362" fill="none" extrusionOk="0">
                  <a:moveTo>
                    <a:pt x="3105" y="681"/>
                  </a:moveTo>
                  <a:cubicBezTo>
                    <a:pt x="3105" y="1054"/>
                    <a:pt x="2412" y="1362"/>
                    <a:pt x="1553" y="1362"/>
                  </a:cubicBezTo>
                  <a:cubicBezTo>
                    <a:pt x="700" y="1362"/>
                    <a:pt x="1" y="1054"/>
                    <a:pt x="1" y="681"/>
                  </a:cubicBezTo>
                  <a:cubicBezTo>
                    <a:pt x="1" y="309"/>
                    <a:pt x="700" y="1"/>
                    <a:pt x="1553" y="1"/>
                  </a:cubicBezTo>
                  <a:cubicBezTo>
                    <a:pt x="2412" y="1"/>
                    <a:pt x="3105" y="309"/>
                    <a:pt x="3105" y="6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0"/>
            <p:cNvSpPr/>
            <p:nvPr/>
          </p:nvSpPr>
          <p:spPr>
            <a:xfrm>
              <a:off x="2853661" y="3680499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0"/>
            <p:cNvSpPr/>
            <p:nvPr/>
          </p:nvSpPr>
          <p:spPr>
            <a:xfrm>
              <a:off x="2853661" y="3704086"/>
              <a:ext cx="190228" cy="83320"/>
            </a:xfrm>
            <a:custGeom>
              <a:avLst/>
              <a:gdLst/>
              <a:ahLst/>
              <a:cxnLst/>
              <a:rect l="l" t="t" r="r" b="b"/>
              <a:pathLst>
                <a:path w="3105" h="1360" fill="none" extrusionOk="0">
                  <a:moveTo>
                    <a:pt x="3105" y="679"/>
                  </a:moveTo>
                  <a:cubicBezTo>
                    <a:pt x="3105" y="1052"/>
                    <a:pt x="2412" y="1360"/>
                    <a:pt x="1553" y="1360"/>
                  </a:cubicBezTo>
                  <a:cubicBezTo>
                    <a:pt x="700" y="1360"/>
                    <a:pt x="1" y="1052"/>
                    <a:pt x="1" y="679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0"/>
            <p:cNvSpPr/>
            <p:nvPr/>
          </p:nvSpPr>
          <p:spPr>
            <a:xfrm>
              <a:off x="2853661" y="3728040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2"/>
                    <a:pt x="700" y="0"/>
                    <a:pt x="1553" y="0"/>
                  </a:cubicBezTo>
                  <a:cubicBezTo>
                    <a:pt x="2412" y="0"/>
                    <a:pt x="3105" y="302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0"/>
            <p:cNvSpPr/>
            <p:nvPr/>
          </p:nvSpPr>
          <p:spPr>
            <a:xfrm>
              <a:off x="2895259" y="3840827"/>
              <a:ext cx="61" cy="59427"/>
            </a:xfrm>
            <a:custGeom>
              <a:avLst/>
              <a:gdLst/>
              <a:ahLst/>
              <a:cxnLst/>
              <a:rect l="l" t="t" r="r" b="b"/>
              <a:pathLst>
                <a:path w="1" h="970" fill="none" extrusionOk="0">
                  <a:moveTo>
                    <a:pt x="1" y="1"/>
                  </a:moveTo>
                  <a:lnTo>
                    <a:pt x="1" y="96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0"/>
            <p:cNvSpPr/>
            <p:nvPr/>
          </p:nvSpPr>
          <p:spPr>
            <a:xfrm>
              <a:off x="3008108" y="3843584"/>
              <a:ext cx="61" cy="59733"/>
            </a:xfrm>
            <a:custGeom>
              <a:avLst/>
              <a:gdLst/>
              <a:ahLst/>
              <a:cxnLst/>
              <a:rect l="l" t="t" r="r" b="b"/>
              <a:pathLst>
                <a:path w="1" h="975" fill="none" extrusionOk="0">
                  <a:moveTo>
                    <a:pt x="0" y="0"/>
                  </a:moveTo>
                  <a:lnTo>
                    <a:pt x="0" y="9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0"/>
            <p:cNvSpPr/>
            <p:nvPr/>
          </p:nvSpPr>
          <p:spPr>
            <a:xfrm>
              <a:off x="2948743" y="3885182"/>
              <a:ext cx="61" cy="59856"/>
            </a:xfrm>
            <a:custGeom>
              <a:avLst/>
              <a:gdLst/>
              <a:ahLst/>
              <a:cxnLst/>
              <a:rect l="l" t="t" r="r" b="b"/>
              <a:pathLst>
                <a:path w="1" h="977" fill="none" extrusionOk="0">
                  <a:moveTo>
                    <a:pt x="1" y="0"/>
                  </a:moveTo>
                  <a:lnTo>
                    <a:pt x="1" y="97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>
            <a:spLocks noGrp="1"/>
          </p:cNvSpPr>
          <p:nvPr>
            <p:ph type="pic" idx="2"/>
          </p:nvPr>
        </p:nvSpPr>
        <p:spPr>
          <a:xfrm>
            <a:off x="5503500" y="1554025"/>
            <a:ext cx="1609200" cy="16092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31"/>
          <p:cNvSpPr>
            <a:spLocks noGrp="1"/>
          </p:cNvSpPr>
          <p:nvPr>
            <p:ph type="pic" idx="3"/>
          </p:nvPr>
        </p:nvSpPr>
        <p:spPr>
          <a:xfrm>
            <a:off x="2031875" y="2714875"/>
            <a:ext cx="1609200" cy="1609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720000" y="530750"/>
            <a:ext cx="7704000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ubTitle" idx="1"/>
          </p:nvPr>
        </p:nvSpPr>
        <p:spPr>
          <a:xfrm>
            <a:off x="5055284" y="3721036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subTitle" idx="4"/>
          </p:nvPr>
        </p:nvSpPr>
        <p:spPr>
          <a:xfrm>
            <a:off x="1583300" y="203115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ubTitle" idx="5"/>
          </p:nvPr>
        </p:nvSpPr>
        <p:spPr>
          <a:xfrm>
            <a:off x="5055275" y="3270137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subTitle" idx="6"/>
          </p:nvPr>
        </p:nvSpPr>
        <p:spPr>
          <a:xfrm>
            <a:off x="1583075" y="1580256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" name="Google Shape;55;p31"/>
          <p:cNvGrpSpPr/>
          <p:nvPr/>
        </p:nvGrpSpPr>
        <p:grpSpPr>
          <a:xfrm rot="5400000">
            <a:off x="7819410" y="-164478"/>
            <a:ext cx="344176" cy="861257"/>
            <a:chOff x="4692650" y="1956594"/>
            <a:chExt cx="116575" cy="291724"/>
          </a:xfrm>
        </p:grpSpPr>
        <p:sp>
          <p:nvSpPr>
            <p:cNvPr id="56" name="Google Shape;56;p31"/>
            <p:cNvSpPr/>
            <p:nvPr/>
          </p:nvSpPr>
          <p:spPr>
            <a:xfrm>
              <a:off x="4692650" y="218997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6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1"/>
            <p:cNvSpPr/>
            <p:nvPr/>
          </p:nvSpPr>
          <p:spPr>
            <a:xfrm>
              <a:off x="4692650" y="2131443"/>
              <a:ext cx="116575" cy="58567"/>
            </a:xfrm>
            <a:custGeom>
              <a:avLst/>
              <a:gdLst/>
              <a:ahLst/>
              <a:cxnLst/>
              <a:rect l="l" t="t" r="r" b="b"/>
              <a:pathLst>
                <a:path w="3131" h="1573" extrusionOk="0">
                  <a:moveTo>
                    <a:pt x="0" y="1"/>
                  </a:moveTo>
                  <a:cubicBezTo>
                    <a:pt x="867" y="1"/>
                    <a:pt x="1566" y="706"/>
                    <a:pt x="1566" y="1573"/>
                  </a:cubicBezTo>
                  <a:cubicBezTo>
                    <a:pt x="1566" y="706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1"/>
            <p:cNvSpPr/>
            <p:nvPr/>
          </p:nvSpPr>
          <p:spPr>
            <a:xfrm>
              <a:off x="4692650" y="207313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1"/>
                    <a:pt x="1566" y="1567"/>
                  </a:cubicBezTo>
                  <a:cubicBezTo>
                    <a:pt x="1566" y="701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>
              <a:off x="4692650" y="2014902"/>
              <a:ext cx="116575" cy="58269"/>
            </a:xfrm>
            <a:custGeom>
              <a:avLst/>
              <a:gdLst/>
              <a:ahLst/>
              <a:cxnLst/>
              <a:rect l="l" t="t" r="r" b="b"/>
              <a:pathLst>
                <a:path w="3131" h="1565" extrusionOk="0">
                  <a:moveTo>
                    <a:pt x="0" y="1"/>
                  </a:moveTo>
                  <a:cubicBezTo>
                    <a:pt x="867" y="1"/>
                    <a:pt x="1566" y="700"/>
                    <a:pt x="1566" y="1565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1"/>
            <p:cNvSpPr/>
            <p:nvPr/>
          </p:nvSpPr>
          <p:spPr>
            <a:xfrm>
              <a:off x="4692650" y="1956594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7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31"/>
          <p:cNvGrpSpPr/>
          <p:nvPr/>
        </p:nvGrpSpPr>
        <p:grpSpPr>
          <a:xfrm>
            <a:off x="720000" y="4675700"/>
            <a:ext cx="1311300" cy="269400"/>
            <a:chOff x="7112700" y="4675700"/>
            <a:chExt cx="1311300" cy="269400"/>
          </a:xfrm>
        </p:grpSpPr>
        <p:sp>
          <p:nvSpPr>
            <p:cNvPr id="62" name="Google Shape;62;p31"/>
            <p:cNvSpPr/>
            <p:nvPr/>
          </p:nvSpPr>
          <p:spPr>
            <a:xfrm>
              <a:off x="8154600" y="4675700"/>
              <a:ext cx="269400" cy="2694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1"/>
            <p:cNvSpPr/>
            <p:nvPr/>
          </p:nvSpPr>
          <p:spPr>
            <a:xfrm>
              <a:off x="7894125" y="4675700"/>
              <a:ext cx="269400" cy="2694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1"/>
            <p:cNvSpPr/>
            <p:nvPr/>
          </p:nvSpPr>
          <p:spPr>
            <a:xfrm>
              <a:off x="7633650" y="4675700"/>
              <a:ext cx="269400" cy="2694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1"/>
            <p:cNvSpPr/>
            <p:nvPr/>
          </p:nvSpPr>
          <p:spPr>
            <a:xfrm>
              <a:off x="7373175" y="4675700"/>
              <a:ext cx="269400" cy="2694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1"/>
            <p:cNvSpPr/>
            <p:nvPr/>
          </p:nvSpPr>
          <p:spPr>
            <a:xfrm>
              <a:off x="7112700" y="4675700"/>
              <a:ext cx="269400" cy="269400"/>
            </a:xfrm>
            <a:prstGeom prst="plaqu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>
            <a:spLocks noGrp="1"/>
          </p:cNvSpPr>
          <p:nvPr>
            <p:ph type="title"/>
          </p:nvPr>
        </p:nvSpPr>
        <p:spPr>
          <a:xfrm>
            <a:off x="709625" y="1571625"/>
            <a:ext cx="3739200" cy="1358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subTitle" idx="1"/>
          </p:nvPr>
        </p:nvSpPr>
        <p:spPr>
          <a:xfrm>
            <a:off x="4604250" y="3662025"/>
            <a:ext cx="3830100" cy="912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>
            <a:spLocks noGrp="1"/>
          </p:cNvSpPr>
          <p:nvPr>
            <p:ph type="pic" idx="2"/>
          </p:nvPr>
        </p:nvSpPr>
        <p:spPr>
          <a:xfrm>
            <a:off x="4600700" y="574776"/>
            <a:ext cx="3830100" cy="2355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2"/>
          <p:cNvSpPr>
            <a:spLocks noGrp="1"/>
          </p:cNvSpPr>
          <p:nvPr>
            <p:ph type="pic" idx="3"/>
          </p:nvPr>
        </p:nvSpPr>
        <p:spPr>
          <a:xfrm>
            <a:off x="713225" y="3039001"/>
            <a:ext cx="37392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720000" y="529975"/>
            <a:ext cx="7704000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33"/>
          <p:cNvGrpSpPr/>
          <p:nvPr/>
        </p:nvGrpSpPr>
        <p:grpSpPr>
          <a:xfrm>
            <a:off x="8084046" y="99724"/>
            <a:ext cx="297297" cy="369402"/>
            <a:chOff x="3329521" y="3464735"/>
            <a:chExt cx="543604" cy="675324"/>
          </a:xfrm>
        </p:grpSpPr>
        <p:sp>
          <p:nvSpPr>
            <p:cNvPr id="75" name="Google Shape;75;p33"/>
            <p:cNvSpPr/>
            <p:nvPr/>
          </p:nvSpPr>
          <p:spPr>
            <a:xfrm>
              <a:off x="3329521" y="3464735"/>
              <a:ext cx="543604" cy="675324"/>
            </a:xfrm>
            <a:custGeom>
              <a:avLst/>
              <a:gdLst/>
              <a:ahLst/>
              <a:cxnLst/>
              <a:rect l="l" t="t" r="r" b="b"/>
              <a:pathLst>
                <a:path w="8873" h="11023" extrusionOk="0">
                  <a:moveTo>
                    <a:pt x="4415" y="1"/>
                  </a:moveTo>
                  <a:cubicBezTo>
                    <a:pt x="3599" y="1"/>
                    <a:pt x="2855" y="258"/>
                    <a:pt x="2259" y="732"/>
                  </a:cubicBezTo>
                  <a:cubicBezTo>
                    <a:pt x="1283" y="1534"/>
                    <a:pt x="104" y="2837"/>
                    <a:pt x="7" y="4453"/>
                  </a:cubicBezTo>
                  <a:cubicBezTo>
                    <a:pt x="1" y="4666"/>
                    <a:pt x="7" y="4883"/>
                    <a:pt x="33" y="5095"/>
                  </a:cubicBezTo>
                  <a:cubicBezTo>
                    <a:pt x="104" y="5320"/>
                    <a:pt x="173" y="5564"/>
                    <a:pt x="250" y="5813"/>
                  </a:cubicBezTo>
                  <a:cubicBezTo>
                    <a:pt x="899" y="8015"/>
                    <a:pt x="1784" y="11023"/>
                    <a:pt x="4016" y="11023"/>
                  </a:cubicBezTo>
                  <a:cubicBezTo>
                    <a:pt x="4087" y="11023"/>
                    <a:pt x="4164" y="11017"/>
                    <a:pt x="4235" y="11009"/>
                  </a:cubicBezTo>
                  <a:cubicBezTo>
                    <a:pt x="5108" y="10952"/>
                    <a:pt x="7178" y="10663"/>
                    <a:pt x="7679" y="9238"/>
                  </a:cubicBezTo>
                  <a:cubicBezTo>
                    <a:pt x="7711" y="9046"/>
                    <a:pt x="7731" y="8841"/>
                    <a:pt x="7743" y="8643"/>
                  </a:cubicBezTo>
                  <a:lnTo>
                    <a:pt x="7750" y="8592"/>
                  </a:lnTo>
                  <a:cubicBezTo>
                    <a:pt x="7770" y="8361"/>
                    <a:pt x="7788" y="8148"/>
                    <a:pt x="7827" y="7956"/>
                  </a:cubicBezTo>
                  <a:cubicBezTo>
                    <a:pt x="7897" y="7443"/>
                    <a:pt x="8116" y="6988"/>
                    <a:pt x="8327" y="6544"/>
                  </a:cubicBezTo>
                  <a:cubicBezTo>
                    <a:pt x="8596" y="5981"/>
                    <a:pt x="8872" y="5397"/>
                    <a:pt x="8834" y="4697"/>
                  </a:cubicBezTo>
                  <a:cubicBezTo>
                    <a:pt x="8834" y="4415"/>
                    <a:pt x="8803" y="4127"/>
                    <a:pt x="8744" y="3844"/>
                  </a:cubicBezTo>
                  <a:cubicBezTo>
                    <a:pt x="8347" y="1824"/>
                    <a:pt x="6878" y="335"/>
                    <a:pt x="5005" y="47"/>
                  </a:cubicBezTo>
                  <a:cubicBezTo>
                    <a:pt x="4806" y="21"/>
                    <a:pt x="4607" y="1"/>
                    <a:pt x="4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3"/>
            <p:cNvSpPr/>
            <p:nvPr/>
          </p:nvSpPr>
          <p:spPr>
            <a:xfrm>
              <a:off x="3414066" y="3760762"/>
              <a:ext cx="376964" cy="348292"/>
            </a:xfrm>
            <a:custGeom>
              <a:avLst/>
              <a:gdLst/>
              <a:ahLst/>
              <a:cxnLst/>
              <a:rect l="l" t="t" r="r" b="b"/>
              <a:pathLst>
                <a:path w="6153" h="5685" fill="none" extrusionOk="0">
                  <a:moveTo>
                    <a:pt x="6153" y="930"/>
                  </a:moveTo>
                  <a:cubicBezTo>
                    <a:pt x="6029" y="1104"/>
                    <a:pt x="5934" y="1289"/>
                    <a:pt x="5863" y="1475"/>
                  </a:cubicBezTo>
                  <a:cubicBezTo>
                    <a:pt x="5786" y="1668"/>
                    <a:pt x="5729" y="1860"/>
                    <a:pt x="5683" y="2052"/>
                  </a:cubicBezTo>
                  <a:cubicBezTo>
                    <a:pt x="5561" y="3598"/>
                    <a:pt x="4946" y="5061"/>
                    <a:pt x="3400" y="5530"/>
                  </a:cubicBezTo>
                  <a:cubicBezTo>
                    <a:pt x="2784" y="5684"/>
                    <a:pt x="2162" y="5530"/>
                    <a:pt x="1777" y="4984"/>
                  </a:cubicBezTo>
                  <a:cubicBezTo>
                    <a:pt x="847" y="3515"/>
                    <a:pt x="0" y="1738"/>
                    <a:pt x="706" y="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3"/>
            <p:cNvSpPr/>
            <p:nvPr/>
          </p:nvSpPr>
          <p:spPr>
            <a:xfrm>
              <a:off x="3674562" y="3600618"/>
              <a:ext cx="82218" cy="233665"/>
            </a:xfrm>
            <a:custGeom>
              <a:avLst/>
              <a:gdLst/>
              <a:ahLst/>
              <a:cxnLst/>
              <a:rect l="l" t="t" r="r" b="b"/>
              <a:pathLst>
                <a:path w="1342" h="3814" extrusionOk="0">
                  <a:moveTo>
                    <a:pt x="259" y="0"/>
                  </a:moveTo>
                  <a:cubicBezTo>
                    <a:pt x="252" y="0"/>
                    <a:pt x="245" y="1"/>
                    <a:pt x="238" y="3"/>
                  </a:cubicBezTo>
                  <a:cubicBezTo>
                    <a:pt x="1" y="183"/>
                    <a:pt x="232" y="414"/>
                    <a:pt x="309" y="568"/>
                  </a:cubicBezTo>
                  <a:cubicBezTo>
                    <a:pt x="578" y="1145"/>
                    <a:pt x="694" y="1652"/>
                    <a:pt x="687" y="2152"/>
                  </a:cubicBezTo>
                  <a:cubicBezTo>
                    <a:pt x="681" y="2319"/>
                    <a:pt x="661" y="2486"/>
                    <a:pt x="637" y="2659"/>
                  </a:cubicBezTo>
                  <a:cubicBezTo>
                    <a:pt x="694" y="3121"/>
                    <a:pt x="386" y="3429"/>
                    <a:pt x="309" y="3814"/>
                  </a:cubicBezTo>
                  <a:cubicBezTo>
                    <a:pt x="540" y="3660"/>
                    <a:pt x="694" y="3506"/>
                    <a:pt x="829" y="3372"/>
                  </a:cubicBezTo>
                  <a:cubicBezTo>
                    <a:pt x="963" y="3218"/>
                    <a:pt x="1054" y="3038"/>
                    <a:pt x="1111" y="2839"/>
                  </a:cubicBezTo>
                  <a:cubicBezTo>
                    <a:pt x="1342" y="2063"/>
                    <a:pt x="1046" y="1036"/>
                    <a:pt x="661" y="426"/>
                  </a:cubicBezTo>
                  <a:cubicBezTo>
                    <a:pt x="501" y="159"/>
                    <a:pt x="357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3"/>
            <p:cNvSpPr/>
            <p:nvPr/>
          </p:nvSpPr>
          <p:spPr>
            <a:xfrm>
              <a:off x="3589711" y="3609808"/>
              <a:ext cx="92020" cy="229192"/>
            </a:xfrm>
            <a:custGeom>
              <a:avLst/>
              <a:gdLst/>
              <a:ahLst/>
              <a:cxnLst/>
              <a:rect l="l" t="t" r="r" b="b"/>
              <a:pathLst>
                <a:path w="1502" h="3741" extrusionOk="0">
                  <a:moveTo>
                    <a:pt x="251" y="1"/>
                  </a:moveTo>
                  <a:cubicBezTo>
                    <a:pt x="0" y="604"/>
                    <a:pt x="328" y="1105"/>
                    <a:pt x="707" y="1508"/>
                  </a:cubicBezTo>
                  <a:cubicBezTo>
                    <a:pt x="828" y="1644"/>
                    <a:pt x="956" y="1771"/>
                    <a:pt x="1072" y="1887"/>
                  </a:cubicBezTo>
                  <a:cubicBezTo>
                    <a:pt x="225" y="2041"/>
                    <a:pt x="379" y="3125"/>
                    <a:pt x="302" y="3741"/>
                  </a:cubicBezTo>
                  <a:cubicBezTo>
                    <a:pt x="995" y="3587"/>
                    <a:pt x="1309" y="2894"/>
                    <a:pt x="1463" y="2252"/>
                  </a:cubicBezTo>
                  <a:cubicBezTo>
                    <a:pt x="1501" y="2035"/>
                    <a:pt x="1501" y="1828"/>
                    <a:pt x="1463" y="1656"/>
                  </a:cubicBezTo>
                  <a:cubicBezTo>
                    <a:pt x="1309" y="1265"/>
                    <a:pt x="1149" y="880"/>
                    <a:pt x="847" y="552"/>
                  </a:cubicBezTo>
                  <a:cubicBezTo>
                    <a:pt x="604" y="212"/>
                    <a:pt x="385" y="13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3"/>
            <p:cNvSpPr/>
            <p:nvPr/>
          </p:nvSpPr>
          <p:spPr>
            <a:xfrm>
              <a:off x="3770502" y="3800829"/>
              <a:ext cx="38168" cy="31123"/>
            </a:xfrm>
            <a:custGeom>
              <a:avLst/>
              <a:gdLst/>
              <a:ahLst/>
              <a:cxnLst/>
              <a:rect l="l" t="t" r="r" b="b"/>
              <a:pathLst>
                <a:path w="623" h="508" fill="none" extrusionOk="0">
                  <a:moveTo>
                    <a:pt x="0" y="507"/>
                  </a:moveTo>
                  <a:cubicBezTo>
                    <a:pt x="0" y="507"/>
                    <a:pt x="418" y="1"/>
                    <a:pt x="622" y="154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3"/>
            <p:cNvSpPr/>
            <p:nvPr/>
          </p:nvSpPr>
          <p:spPr>
            <a:xfrm>
              <a:off x="3426196" y="3744221"/>
              <a:ext cx="60162" cy="27631"/>
            </a:xfrm>
            <a:custGeom>
              <a:avLst/>
              <a:gdLst/>
              <a:ahLst/>
              <a:cxnLst/>
              <a:rect l="l" t="t" r="r" b="b"/>
              <a:pathLst>
                <a:path w="982" h="451" fill="none" extrusionOk="0">
                  <a:moveTo>
                    <a:pt x="1" y="219"/>
                  </a:moveTo>
                  <a:cubicBezTo>
                    <a:pt x="341" y="1"/>
                    <a:pt x="732" y="232"/>
                    <a:pt x="982" y="45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33"/>
          <p:cNvGrpSpPr/>
          <p:nvPr/>
        </p:nvGrpSpPr>
        <p:grpSpPr>
          <a:xfrm>
            <a:off x="3978636" y="4522325"/>
            <a:ext cx="1186721" cy="460800"/>
            <a:chOff x="3571500" y="4195100"/>
            <a:chExt cx="1082775" cy="460800"/>
          </a:xfrm>
        </p:grpSpPr>
        <p:sp>
          <p:nvSpPr>
            <p:cNvPr id="82" name="Google Shape;82;p33"/>
            <p:cNvSpPr/>
            <p:nvPr/>
          </p:nvSpPr>
          <p:spPr>
            <a:xfrm>
              <a:off x="3695450" y="4195100"/>
              <a:ext cx="402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3"/>
            <p:cNvSpPr/>
            <p:nvPr/>
          </p:nvSpPr>
          <p:spPr>
            <a:xfrm>
              <a:off x="3810275" y="4195100"/>
              <a:ext cx="552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3"/>
            <p:cNvSpPr/>
            <p:nvPr/>
          </p:nvSpPr>
          <p:spPr>
            <a:xfrm>
              <a:off x="3964550" y="4195100"/>
              <a:ext cx="55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3"/>
            <p:cNvSpPr/>
            <p:nvPr/>
          </p:nvSpPr>
          <p:spPr>
            <a:xfrm>
              <a:off x="4202975" y="4195100"/>
              <a:ext cx="492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3"/>
            <p:cNvSpPr/>
            <p:nvPr/>
          </p:nvSpPr>
          <p:spPr>
            <a:xfrm>
              <a:off x="4398450" y="4195100"/>
              <a:ext cx="49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3"/>
            <p:cNvSpPr/>
            <p:nvPr/>
          </p:nvSpPr>
          <p:spPr>
            <a:xfrm>
              <a:off x="4614075" y="4195100"/>
              <a:ext cx="402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3"/>
            <p:cNvSpPr/>
            <p:nvPr/>
          </p:nvSpPr>
          <p:spPr>
            <a:xfrm>
              <a:off x="3588525" y="4195100"/>
              <a:ext cx="447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3"/>
            <p:cNvSpPr/>
            <p:nvPr/>
          </p:nvSpPr>
          <p:spPr>
            <a:xfrm>
              <a:off x="3918225" y="4195100"/>
              <a:ext cx="40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3"/>
            <p:cNvSpPr/>
            <p:nvPr/>
          </p:nvSpPr>
          <p:spPr>
            <a:xfrm>
              <a:off x="4108356" y="4195100"/>
              <a:ext cx="40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3"/>
            <p:cNvSpPr/>
            <p:nvPr/>
          </p:nvSpPr>
          <p:spPr>
            <a:xfrm>
              <a:off x="4344156" y="4195100"/>
              <a:ext cx="40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3"/>
            <p:cNvSpPr/>
            <p:nvPr/>
          </p:nvSpPr>
          <p:spPr>
            <a:xfrm>
              <a:off x="4489656" y="4195100"/>
              <a:ext cx="40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3"/>
            <p:cNvSpPr/>
            <p:nvPr/>
          </p:nvSpPr>
          <p:spPr>
            <a:xfrm>
              <a:off x="3645500" y="4195100"/>
              <a:ext cx="246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3"/>
            <p:cNvSpPr/>
            <p:nvPr/>
          </p:nvSpPr>
          <p:spPr>
            <a:xfrm>
              <a:off x="3748925" y="4195100"/>
              <a:ext cx="246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3"/>
            <p:cNvSpPr/>
            <p:nvPr/>
          </p:nvSpPr>
          <p:spPr>
            <a:xfrm>
              <a:off x="3883925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3"/>
            <p:cNvSpPr/>
            <p:nvPr/>
          </p:nvSpPr>
          <p:spPr>
            <a:xfrm>
              <a:off x="4043450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3"/>
            <p:cNvSpPr/>
            <p:nvPr/>
          </p:nvSpPr>
          <p:spPr>
            <a:xfrm>
              <a:off x="4298475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3"/>
            <p:cNvSpPr/>
            <p:nvPr/>
          </p:nvSpPr>
          <p:spPr>
            <a:xfrm>
              <a:off x="4536025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3"/>
            <p:cNvSpPr/>
            <p:nvPr/>
          </p:nvSpPr>
          <p:spPr>
            <a:xfrm>
              <a:off x="4575050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3"/>
            <p:cNvSpPr/>
            <p:nvPr/>
          </p:nvSpPr>
          <p:spPr>
            <a:xfrm>
              <a:off x="4263025" y="4195100"/>
              <a:ext cx="246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3"/>
            <p:cNvSpPr/>
            <p:nvPr/>
          </p:nvSpPr>
          <p:spPr>
            <a:xfrm>
              <a:off x="4184568" y="4195100"/>
              <a:ext cx="111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3"/>
            <p:cNvSpPr/>
            <p:nvPr/>
          </p:nvSpPr>
          <p:spPr>
            <a:xfrm>
              <a:off x="4463100" y="4195100"/>
              <a:ext cx="111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3"/>
            <p:cNvSpPr/>
            <p:nvPr/>
          </p:nvSpPr>
          <p:spPr>
            <a:xfrm>
              <a:off x="4082650" y="4195100"/>
              <a:ext cx="111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3"/>
            <p:cNvSpPr/>
            <p:nvPr/>
          </p:nvSpPr>
          <p:spPr>
            <a:xfrm>
              <a:off x="4026050" y="4195100"/>
              <a:ext cx="111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3"/>
            <p:cNvSpPr/>
            <p:nvPr/>
          </p:nvSpPr>
          <p:spPr>
            <a:xfrm>
              <a:off x="3571500" y="4195100"/>
              <a:ext cx="111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3"/>
            <p:cNvSpPr/>
            <p:nvPr/>
          </p:nvSpPr>
          <p:spPr>
            <a:xfrm>
              <a:off x="3788625" y="4195100"/>
              <a:ext cx="11100" cy="45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" name="Google Shape;107;p33"/>
          <p:cNvCxnSpPr/>
          <p:nvPr/>
        </p:nvCxnSpPr>
        <p:spPr>
          <a:xfrm>
            <a:off x="720000" y="284425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4"/>
          <p:cNvSpPr txBox="1">
            <a:spLocks noGrp="1"/>
          </p:cNvSpPr>
          <p:nvPr>
            <p:ph type="title"/>
          </p:nvPr>
        </p:nvSpPr>
        <p:spPr>
          <a:xfrm>
            <a:off x="1976975" y="1319175"/>
            <a:ext cx="2804400" cy="106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4"/>
          <p:cNvSpPr txBox="1">
            <a:spLocks noGrp="1"/>
          </p:cNvSpPr>
          <p:nvPr>
            <p:ph type="subTitle" idx="1"/>
          </p:nvPr>
        </p:nvSpPr>
        <p:spPr>
          <a:xfrm>
            <a:off x="1976975" y="2722725"/>
            <a:ext cx="28044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1" name="Google Shape;111;p34"/>
          <p:cNvGrpSpPr/>
          <p:nvPr/>
        </p:nvGrpSpPr>
        <p:grpSpPr>
          <a:xfrm rot="10800000">
            <a:off x="198391" y="3687978"/>
            <a:ext cx="285655" cy="714812"/>
            <a:chOff x="4692650" y="1956594"/>
            <a:chExt cx="116575" cy="291724"/>
          </a:xfrm>
        </p:grpSpPr>
        <p:sp>
          <p:nvSpPr>
            <p:cNvPr id="112" name="Google Shape;112;p34"/>
            <p:cNvSpPr/>
            <p:nvPr/>
          </p:nvSpPr>
          <p:spPr>
            <a:xfrm>
              <a:off x="4692650" y="218997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6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4"/>
            <p:cNvSpPr/>
            <p:nvPr/>
          </p:nvSpPr>
          <p:spPr>
            <a:xfrm>
              <a:off x="4692650" y="2131474"/>
              <a:ext cx="116575" cy="58567"/>
            </a:xfrm>
            <a:custGeom>
              <a:avLst/>
              <a:gdLst/>
              <a:ahLst/>
              <a:cxnLst/>
              <a:rect l="l" t="t" r="r" b="b"/>
              <a:pathLst>
                <a:path w="3131" h="1573" extrusionOk="0">
                  <a:moveTo>
                    <a:pt x="0" y="1"/>
                  </a:moveTo>
                  <a:cubicBezTo>
                    <a:pt x="867" y="1"/>
                    <a:pt x="1566" y="706"/>
                    <a:pt x="1566" y="1573"/>
                  </a:cubicBezTo>
                  <a:cubicBezTo>
                    <a:pt x="1566" y="706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4"/>
            <p:cNvSpPr/>
            <p:nvPr/>
          </p:nvSpPr>
          <p:spPr>
            <a:xfrm>
              <a:off x="4692650" y="207313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1"/>
                    <a:pt x="1566" y="1567"/>
                  </a:cubicBezTo>
                  <a:cubicBezTo>
                    <a:pt x="1566" y="701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4"/>
            <p:cNvSpPr/>
            <p:nvPr/>
          </p:nvSpPr>
          <p:spPr>
            <a:xfrm>
              <a:off x="4692650" y="2014902"/>
              <a:ext cx="116575" cy="58269"/>
            </a:xfrm>
            <a:custGeom>
              <a:avLst/>
              <a:gdLst/>
              <a:ahLst/>
              <a:cxnLst/>
              <a:rect l="l" t="t" r="r" b="b"/>
              <a:pathLst>
                <a:path w="3131" h="1565" extrusionOk="0">
                  <a:moveTo>
                    <a:pt x="0" y="1"/>
                  </a:moveTo>
                  <a:cubicBezTo>
                    <a:pt x="867" y="1"/>
                    <a:pt x="1566" y="700"/>
                    <a:pt x="1566" y="1565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4"/>
            <p:cNvSpPr/>
            <p:nvPr/>
          </p:nvSpPr>
          <p:spPr>
            <a:xfrm>
              <a:off x="4692650" y="1956594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7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34"/>
          <p:cNvGrpSpPr/>
          <p:nvPr/>
        </p:nvGrpSpPr>
        <p:grpSpPr>
          <a:xfrm rot="10800000">
            <a:off x="198389" y="4551782"/>
            <a:ext cx="285656" cy="285591"/>
            <a:chOff x="2163301" y="525358"/>
            <a:chExt cx="355780" cy="355655"/>
          </a:xfrm>
        </p:grpSpPr>
        <p:sp>
          <p:nvSpPr>
            <p:cNvPr id="118" name="Google Shape;118;p34"/>
            <p:cNvSpPr/>
            <p:nvPr/>
          </p:nvSpPr>
          <p:spPr>
            <a:xfrm>
              <a:off x="2163301" y="525358"/>
              <a:ext cx="355780" cy="355655"/>
            </a:xfrm>
            <a:custGeom>
              <a:avLst/>
              <a:gdLst/>
              <a:ahLst/>
              <a:cxnLst/>
              <a:rect l="l" t="t" r="r" b="b"/>
              <a:pathLst>
                <a:path w="17072" h="17066" fill="none" extrusionOk="0">
                  <a:moveTo>
                    <a:pt x="17071" y="8533"/>
                  </a:moveTo>
                  <a:cubicBezTo>
                    <a:pt x="17071" y="13247"/>
                    <a:pt x="13247" y="17065"/>
                    <a:pt x="8539" y="17065"/>
                  </a:cubicBezTo>
                  <a:cubicBezTo>
                    <a:pt x="3825" y="17065"/>
                    <a:pt x="1" y="13247"/>
                    <a:pt x="1" y="8533"/>
                  </a:cubicBezTo>
                  <a:cubicBezTo>
                    <a:pt x="1" y="3825"/>
                    <a:pt x="3825" y="0"/>
                    <a:pt x="8539" y="0"/>
                  </a:cubicBezTo>
                  <a:cubicBezTo>
                    <a:pt x="13247" y="0"/>
                    <a:pt x="17071" y="3825"/>
                    <a:pt x="17071" y="8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4"/>
            <p:cNvSpPr/>
            <p:nvPr/>
          </p:nvSpPr>
          <p:spPr>
            <a:xfrm>
              <a:off x="2224383" y="525358"/>
              <a:ext cx="233616" cy="355655"/>
            </a:xfrm>
            <a:custGeom>
              <a:avLst/>
              <a:gdLst/>
              <a:ahLst/>
              <a:cxnLst/>
              <a:rect l="l" t="t" r="r" b="b"/>
              <a:pathLst>
                <a:path w="11210" h="17066" fill="none" extrusionOk="0">
                  <a:moveTo>
                    <a:pt x="11209" y="8533"/>
                  </a:moveTo>
                  <a:cubicBezTo>
                    <a:pt x="11209" y="13247"/>
                    <a:pt x="8700" y="17065"/>
                    <a:pt x="5608" y="17065"/>
                  </a:cubicBezTo>
                  <a:cubicBezTo>
                    <a:pt x="2510" y="17065"/>
                    <a:pt x="1" y="13247"/>
                    <a:pt x="1" y="8533"/>
                  </a:cubicBezTo>
                  <a:cubicBezTo>
                    <a:pt x="1" y="3825"/>
                    <a:pt x="2510" y="0"/>
                    <a:pt x="5608" y="0"/>
                  </a:cubicBezTo>
                  <a:cubicBezTo>
                    <a:pt x="8700" y="0"/>
                    <a:pt x="11209" y="3825"/>
                    <a:pt x="11209" y="8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4"/>
            <p:cNvSpPr/>
            <p:nvPr/>
          </p:nvSpPr>
          <p:spPr>
            <a:xfrm>
              <a:off x="2299948" y="525358"/>
              <a:ext cx="82651" cy="355655"/>
            </a:xfrm>
            <a:custGeom>
              <a:avLst/>
              <a:gdLst/>
              <a:ahLst/>
              <a:cxnLst/>
              <a:rect l="l" t="t" r="r" b="b"/>
              <a:pathLst>
                <a:path w="3966" h="17066" fill="none" extrusionOk="0">
                  <a:moveTo>
                    <a:pt x="3965" y="8533"/>
                  </a:moveTo>
                  <a:cubicBezTo>
                    <a:pt x="3965" y="13247"/>
                    <a:pt x="3072" y="17065"/>
                    <a:pt x="1982" y="17065"/>
                  </a:cubicBezTo>
                  <a:cubicBezTo>
                    <a:pt x="886" y="17065"/>
                    <a:pt x="1" y="13247"/>
                    <a:pt x="1" y="8533"/>
                  </a:cubicBezTo>
                  <a:cubicBezTo>
                    <a:pt x="1" y="3825"/>
                    <a:pt x="886" y="0"/>
                    <a:pt x="1982" y="0"/>
                  </a:cubicBezTo>
                  <a:cubicBezTo>
                    <a:pt x="3072" y="0"/>
                    <a:pt x="3965" y="3825"/>
                    <a:pt x="3965" y="8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4"/>
            <p:cNvSpPr/>
            <p:nvPr/>
          </p:nvSpPr>
          <p:spPr>
            <a:xfrm>
              <a:off x="2163301" y="586440"/>
              <a:ext cx="355780" cy="233596"/>
            </a:xfrm>
            <a:custGeom>
              <a:avLst/>
              <a:gdLst/>
              <a:ahLst/>
              <a:cxnLst/>
              <a:rect l="l" t="t" r="r" b="b"/>
              <a:pathLst>
                <a:path w="17072" h="11209" fill="none" extrusionOk="0">
                  <a:moveTo>
                    <a:pt x="8539" y="1"/>
                  </a:moveTo>
                  <a:cubicBezTo>
                    <a:pt x="13247" y="1"/>
                    <a:pt x="17071" y="2510"/>
                    <a:pt x="17071" y="5602"/>
                  </a:cubicBezTo>
                  <a:cubicBezTo>
                    <a:pt x="17071" y="8699"/>
                    <a:pt x="13247" y="11209"/>
                    <a:pt x="8539" y="11209"/>
                  </a:cubicBezTo>
                  <a:cubicBezTo>
                    <a:pt x="3825" y="11209"/>
                    <a:pt x="1" y="8699"/>
                    <a:pt x="1" y="5602"/>
                  </a:cubicBezTo>
                  <a:cubicBezTo>
                    <a:pt x="1" y="2510"/>
                    <a:pt x="3825" y="1"/>
                    <a:pt x="8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4"/>
            <p:cNvSpPr/>
            <p:nvPr/>
          </p:nvSpPr>
          <p:spPr>
            <a:xfrm>
              <a:off x="2163301" y="661839"/>
              <a:ext cx="355780" cy="82651"/>
            </a:xfrm>
            <a:custGeom>
              <a:avLst/>
              <a:gdLst/>
              <a:ahLst/>
              <a:cxnLst/>
              <a:rect l="l" t="t" r="r" b="b"/>
              <a:pathLst>
                <a:path w="17072" h="3966" fill="none" extrusionOk="0">
                  <a:moveTo>
                    <a:pt x="8539" y="1"/>
                  </a:moveTo>
                  <a:cubicBezTo>
                    <a:pt x="13247" y="1"/>
                    <a:pt x="17071" y="894"/>
                    <a:pt x="17071" y="1984"/>
                  </a:cubicBezTo>
                  <a:cubicBezTo>
                    <a:pt x="17071" y="3080"/>
                    <a:pt x="13247" y="3965"/>
                    <a:pt x="8539" y="3965"/>
                  </a:cubicBezTo>
                  <a:cubicBezTo>
                    <a:pt x="3825" y="3965"/>
                    <a:pt x="1" y="3080"/>
                    <a:pt x="1" y="1984"/>
                  </a:cubicBezTo>
                  <a:cubicBezTo>
                    <a:pt x="1" y="894"/>
                    <a:pt x="3825" y="1"/>
                    <a:pt x="8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34"/>
          <p:cNvGrpSpPr/>
          <p:nvPr/>
        </p:nvGrpSpPr>
        <p:grpSpPr>
          <a:xfrm rot="5400000">
            <a:off x="8173769" y="136709"/>
            <a:ext cx="1106936" cy="833533"/>
            <a:chOff x="429119" y="3036738"/>
            <a:chExt cx="1166547" cy="878420"/>
          </a:xfrm>
        </p:grpSpPr>
        <p:sp>
          <p:nvSpPr>
            <p:cNvPr id="124" name="Google Shape;124;p34"/>
            <p:cNvSpPr/>
            <p:nvPr/>
          </p:nvSpPr>
          <p:spPr>
            <a:xfrm>
              <a:off x="429119" y="3385758"/>
              <a:ext cx="1166547" cy="236238"/>
            </a:xfrm>
            <a:custGeom>
              <a:avLst/>
              <a:gdLst/>
              <a:ahLst/>
              <a:cxnLst/>
              <a:rect l="l" t="t" r="r" b="b"/>
              <a:pathLst>
                <a:path w="19041" h="3856" fill="none" extrusionOk="0">
                  <a:moveTo>
                    <a:pt x="19035" y="1469"/>
                  </a:moveTo>
                  <a:lnTo>
                    <a:pt x="12639" y="1469"/>
                  </a:lnTo>
                  <a:cubicBezTo>
                    <a:pt x="12388" y="1463"/>
                    <a:pt x="12133" y="1455"/>
                    <a:pt x="11811" y="1052"/>
                  </a:cubicBezTo>
                  <a:cubicBezTo>
                    <a:pt x="11375" y="339"/>
                    <a:pt x="10624" y="0"/>
                    <a:pt x="9810" y="69"/>
                  </a:cubicBezTo>
                  <a:cubicBezTo>
                    <a:pt x="9194" y="134"/>
                    <a:pt x="8720" y="955"/>
                    <a:pt x="9194" y="1295"/>
                  </a:cubicBezTo>
                  <a:cubicBezTo>
                    <a:pt x="9534" y="1571"/>
                    <a:pt x="10150" y="1571"/>
                    <a:pt x="10016" y="2186"/>
                  </a:cubicBezTo>
                  <a:cubicBezTo>
                    <a:pt x="9810" y="2796"/>
                    <a:pt x="9123" y="3002"/>
                    <a:pt x="8515" y="2867"/>
                  </a:cubicBezTo>
                  <a:cubicBezTo>
                    <a:pt x="7962" y="2733"/>
                    <a:pt x="7559" y="2322"/>
                    <a:pt x="7231" y="1898"/>
                  </a:cubicBezTo>
                  <a:cubicBezTo>
                    <a:pt x="6904" y="1475"/>
                    <a:pt x="6647" y="1469"/>
                    <a:pt x="6398" y="1469"/>
                  </a:cubicBezTo>
                  <a:lnTo>
                    <a:pt x="1" y="1469"/>
                  </a:lnTo>
                  <a:lnTo>
                    <a:pt x="1" y="3855"/>
                  </a:lnTo>
                  <a:lnTo>
                    <a:pt x="19041" y="385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429977" y="3182975"/>
              <a:ext cx="1164586" cy="290825"/>
            </a:xfrm>
            <a:custGeom>
              <a:avLst/>
              <a:gdLst/>
              <a:ahLst/>
              <a:cxnLst/>
              <a:rect l="l" t="t" r="r" b="b"/>
              <a:pathLst>
                <a:path w="19009" h="4747" fill="none" extrusionOk="0">
                  <a:moveTo>
                    <a:pt x="1" y="0"/>
                  </a:moveTo>
                  <a:cubicBezTo>
                    <a:pt x="1" y="0"/>
                    <a:pt x="16237" y="6"/>
                    <a:pt x="16596" y="0"/>
                  </a:cubicBezTo>
                  <a:lnTo>
                    <a:pt x="17609" y="0"/>
                  </a:lnTo>
                  <a:lnTo>
                    <a:pt x="19008" y="0"/>
                  </a:lnTo>
                  <a:lnTo>
                    <a:pt x="19008" y="2386"/>
                  </a:lnTo>
                  <a:cubicBezTo>
                    <a:pt x="18802" y="1058"/>
                    <a:pt x="17032" y="31"/>
                    <a:pt x="15935" y="1058"/>
                  </a:cubicBezTo>
                  <a:cubicBezTo>
                    <a:pt x="15530" y="1469"/>
                    <a:pt x="15255" y="2219"/>
                    <a:pt x="15800" y="2694"/>
                  </a:cubicBezTo>
                  <a:cubicBezTo>
                    <a:pt x="16006" y="2764"/>
                    <a:pt x="16211" y="2899"/>
                    <a:pt x="16416" y="2834"/>
                  </a:cubicBezTo>
                  <a:cubicBezTo>
                    <a:pt x="16891" y="2694"/>
                    <a:pt x="16487" y="2289"/>
                    <a:pt x="16685" y="2014"/>
                  </a:cubicBezTo>
                  <a:cubicBezTo>
                    <a:pt x="17167" y="1603"/>
                    <a:pt x="17783" y="2289"/>
                    <a:pt x="17783" y="2834"/>
                  </a:cubicBezTo>
                  <a:cubicBezTo>
                    <a:pt x="17783" y="3239"/>
                    <a:pt x="17577" y="3515"/>
                    <a:pt x="17238" y="3791"/>
                  </a:cubicBezTo>
                  <a:cubicBezTo>
                    <a:pt x="15935" y="4747"/>
                    <a:pt x="14787" y="3586"/>
                    <a:pt x="14236" y="2386"/>
                  </a:cubicBezTo>
                  <a:lnTo>
                    <a:pt x="13369" y="2386"/>
                  </a:lnTo>
                  <a:lnTo>
                    <a:pt x="1" y="238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448846" y="3036738"/>
              <a:ext cx="246837" cy="842271"/>
            </a:xfrm>
            <a:custGeom>
              <a:avLst/>
              <a:gdLst/>
              <a:ahLst/>
              <a:cxnLst/>
              <a:rect l="l" t="t" r="r" b="b"/>
              <a:pathLst>
                <a:path w="4029" h="13748" fill="none" extrusionOk="0">
                  <a:moveTo>
                    <a:pt x="3220" y="13748"/>
                  </a:moveTo>
                  <a:cubicBezTo>
                    <a:pt x="3888" y="13003"/>
                    <a:pt x="4028" y="11637"/>
                    <a:pt x="3003" y="11092"/>
                  </a:cubicBezTo>
                  <a:cubicBezTo>
                    <a:pt x="2592" y="10886"/>
                    <a:pt x="2181" y="10886"/>
                    <a:pt x="1842" y="11226"/>
                  </a:cubicBezTo>
                  <a:cubicBezTo>
                    <a:pt x="1502" y="11637"/>
                    <a:pt x="2118" y="11906"/>
                    <a:pt x="2322" y="12253"/>
                  </a:cubicBezTo>
                  <a:cubicBezTo>
                    <a:pt x="2458" y="12656"/>
                    <a:pt x="1911" y="12933"/>
                    <a:pt x="1565" y="12933"/>
                  </a:cubicBezTo>
                  <a:cubicBezTo>
                    <a:pt x="1226" y="12933"/>
                    <a:pt x="886" y="12798"/>
                    <a:pt x="680" y="12458"/>
                  </a:cubicBezTo>
                  <a:cubicBezTo>
                    <a:pt x="1" y="11501"/>
                    <a:pt x="546" y="10270"/>
                    <a:pt x="1482" y="9777"/>
                  </a:cubicBezTo>
                  <a:cubicBezTo>
                    <a:pt x="1944" y="9532"/>
                    <a:pt x="2053" y="9398"/>
                    <a:pt x="2065" y="9283"/>
                  </a:cubicBezTo>
                  <a:lnTo>
                    <a:pt x="2065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4"/>
            <p:cNvSpPr/>
            <p:nvPr/>
          </p:nvSpPr>
          <p:spPr>
            <a:xfrm>
              <a:off x="429961" y="3038858"/>
              <a:ext cx="1164586" cy="876300"/>
            </a:xfrm>
            <a:custGeom>
              <a:avLst/>
              <a:gdLst/>
              <a:ahLst/>
              <a:cxnLst/>
              <a:rect l="l" t="t" r="r" b="b"/>
              <a:pathLst>
                <a:path w="19009" h="14345" fill="none" extrusionOk="0">
                  <a:moveTo>
                    <a:pt x="1" y="12061"/>
                  </a:moveTo>
                  <a:cubicBezTo>
                    <a:pt x="1" y="12061"/>
                    <a:pt x="1" y="12067"/>
                    <a:pt x="212" y="12523"/>
                  </a:cubicBezTo>
                  <a:cubicBezTo>
                    <a:pt x="750" y="13678"/>
                    <a:pt x="2489" y="14101"/>
                    <a:pt x="3240" y="12940"/>
                  </a:cubicBezTo>
                  <a:cubicBezTo>
                    <a:pt x="3516" y="12465"/>
                    <a:pt x="3240" y="11709"/>
                    <a:pt x="2695" y="11709"/>
                  </a:cubicBezTo>
                  <a:cubicBezTo>
                    <a:pt x="2355" y="11644"/>
                    <a:pt x="2489" y="12260"/>
                    <a:pt x="2079" y="12324"/>
                  </a:cubicBezTo>
                  <a:cubicBezTo>
                    <a:pt x="1944" y="12324"/>
                    <a:pt x="1810" y="12260"/>
                    <a:pt x="1674" y="12189"/>
                  </a:cubicBezTo>
                  <a:cubicBezTo>
                    <a:pt x="1123" y="11644"/>
                    <a:pt x="1399" y="10823"/>
                    <a:pt x="1944" y="10483"/>
                  </a:cubicBezTo>
                  <a:cubicBezTo>
                    <a:pt x="3104" y="9803"/>
                    <a:pt x="4382" y="10688"/>
                    <a:pt x="4753" y="11952"/>
                  </a:cubicBezTo>
                  <a:lnTo>
                    <a:pt x="5556" y="11952"/>
                  </a:lnTo>
                  <a:lnTo>
                    <a:pt x="19008" y="11952"/>
                  </a:lnTo>
                  <a:lnTo>
                    <a:pt x="19008" y="14338"/>
                  </a:lnTo>
                  <a:lnTo>
                    <a:pt x="19008" y="6409"/>
                  </a:lnTo>
                  <a:lnTo>
                    <a:pt x="19008" y="5652"/>
                  </a:lnTo>
                  <a:lnTo>
                    <a:pt x="19008" y="4195"/>
                  </a:lnTo>
                  <a:lnTo>
                    <a:pt x="19008" y="3516"/>
                  </a:lnTo>
                  <a:lnTo>
                    <a:pt x="19008" y="8"/>
                  </a:lnTo>
                  <a:lnTo>
                    <a:pt x="1" y="8"/>
                  </a:lnTo>
                  <a:lnTo>
                    <a:pt x="1" y="10637"/>
                  </a:lnTo>
                  <a:lnTo>
                    <a:pt x="1" y="11271"/>
                  </a:lnTo>
                  <a:lnTo>
                    <a:pt x="1" y="12401"/>
                  </a:lnTo>
                  <a:lnTo>
                    <a:pt x="1" y="13279"/>
                  </a:lnTo>
                  <a:lnTo>
                    <a:pt x="1" y="14338"/>
                  </a:lnTo>
                  <a:lnTo>
                    <a:pt x="19008" y="14338"/>
                  </a:lnTo>
                  <a:lnTo>
                    <a:pt x="16622" y="14338"/>
                  </a:lnTo>
                  <a:lnTo>
                    <a:pt x="16622" y="7917"/>
                  </a:lnTo>
                  <a:cubicBezTo>
                    <a:pt x="16634" y="7667"/>
                    <a:pt x="16641" y="7410"/>
                    <a:pt x="17135" y="7064"/>
                  </a:cubicBezTo>
                  <a:cubicBezTo>
                    <a:pt x="18462" y="6454"/>
                    <a:pt x="18873" y="4408"/>
                    <a:pt x="17437" y="3727"/>
                  </a:cubicBezTo>
                  <a:cubicBezTo>
                    <a:pt x="16891" y="3452"/>
                    <a:pt x="16211" y="3792"/>
                    <a:pt x="16140" y="4408"/>
                  </a:cubicBezTo>
                  <a:cubicBezTo>
                    <a:pt x="16140" y="5024"/>
                    <a:pt x="16961" y="4479"/>
                    <a:pt x="17096" y="4953"/>
                  </a:cubicBezTo>
                  <a:cubicBezTo>
                    <a:pt x="17372" y="5773"/>
                    <a:pt x="16211" y="6114"/>
                    <a:pt x="15595" y="5773"/>
                  </a:cubicBezTo>
                  <a:cubicBezTo>
                    <a:pt x="14915" y="5364"/>
                    <a:pt x="14710" y="4542"/>
                    <a:pt x="14979" y="3792"/>
                  </a:cubicBezTo>
                  <a:cubicBezTo>
                    <a:pt x="15255" y="3112"/>
                    <a:pt x="15800" y="2625"/>
                    <a:pt x="16570" y="2394"/>
                  </a:cubicBezTo>
                  <a:cubicBezTo>
                    <a:pt x="16602" y="2202"/>
                    <a:pt x="16570" y="8"/>
                    <a:pt x="16570" y="8"/>
                  </a:cubicBezTo>
                  <a:lnTo>
                    <a:pt x="14248" y="8"/>
                  </a:lnTo>
                  <a:lnTo>
                    <a:pt x="14248" y="3496"/>
                  </a:lnTo>
                  <a:lnTo>
                    <a:pt x="14248" y="4183"/>
                  </a:lnTo>
                  <a:cubicBezTo>
                    <a:pt x="14242" y="4434"/>
                    <a:pt x="14236" y="4677"/>
                    <a:pt x="14236" y="4914"/>
                  </a:cubicBezTo>
                  <a:cubicBezTo>
                    <a:pt x="14236" y="5158"/>
                    <a:pt x="14242" y="5396"/>
                    <a:pt x="14248" y="5627"/>
                  </a:cubicBezTo>
                  <a:lnTo>
                    <a:pt x="14248" y="6383"/>
                  </a:lnTo>
                  <a:lnTo>
                    <a:pt x="14248" y="14332"/>
                  </a:lnTo>
                  <a:lnTo>
                    <a:pt x="11874" y="14338"/>
                  </a:lnTo>
                  <a:lnTo>
                    <a:pt x="11874" y="7852"/>
                  </a:lnTo>
                  <a:lnTo>
                    <a:pt x="11874" y="7076"/>
                  </a:lnTo>
                  <a:lnTo>
                    <a:pt x="11874" y="6332"/>
                  </a:lnTo>
                  <a:lnTo>
                    <a:pt x="11874" y="8"/>
                  </a:lnTo>
                  <a:lnTo>
                    <a:pt x="9501" y="8"/>
                  </a:lnTo>
                  <a:lnTo>
                    <a:pt x="9501" y="4157"/>
                  </a:lnTo>
                  <a:cubicBezTo>
                    <a:pt x="9494" y="4388"/>
                    <a:pt x="9488" y="4626"/>
                    <a:pt x="9007" y="4965"/>
                  </a:cubicBezTo>
                  <a:cubicBezTo>
                    <a:pt x="8564" y="5293"/>
                    <a:pt x="8224" y="5633"/>
                    <a:pt x="8090" y="6185"/>
                  </a:cubicBezTo>
                  <a:cubicBezTo>
                    <a:pt x="7948" y="6865"/>
                    <a:pt x="8294" y="7890"/>
                    <a:pt x="9180" y="7686"/>
                  </a:cubicBezTo>
                  <a:cubicBezTo>
                    <a:pt x="9520" y="7544"/>
                    <a:pt x="9386" y="7141"/>
                    <a:pt x="9591" y="6865"/>
                  </a:cubicBezTo>
                  <a:cubicBezTo>
                    <a:pt x="10136" y="6249"/>
                    <a:pt x="10956" y="7070"/>
                    <a:pt x="10956" y="7686"/>
                  </a:cubicBezTo>
                  <a:cubicBezTo>
                    <a:pt x="10887" y="8231"/>
                    <a:pt x="10752" y="8846"/>
                    <a:pt x="10174" y="9148"/>
                  </a:cubicBezTo>
                  <a:cubicBezTo>
                    <a:pt x="9508" y="9584"/>
                    <a:pt x="9501" y="9823"/>
                    <a:pt x="9501" y="10060"/>
                  </a:cubicBezTo>
                  <a:lnTo>
                    <a:pt x="9501" y="14332"/>
                  </a:lnTo>
                  <a:lnTo>
                    <a:pt x="7127" y="14344"/>
                  </a:lnTo>
                  <a:lnTo>
                    <a:pt x="7127" y="7833"/>
                  </a:lnTo>
                  <a:lnTo>
                    <a:pt x="7127" y="7096"/>
                  </a:lnTo>
                  <a:lnTo>
                    <a:pt x="7127" y="6320"/>
                  </a:lnTo>
                  <a:lnTo>
                    <a:pt x="7127" y="0"/>
                  </a:lnTo>
                  <a:lnTo>
                    <a:pt x="4753" y="0"/>
                  </a:lnTo>
                  <a:lnTo>
                    <a:pt x="4753" y="10676"/>
                  </a:lnTo>
                  <a:lnTo>
                    <a:pt x="4753" y="11316"/>
                  </a:lnTo>
                  <a:lnTo>
                    <a:pt x="4753" y="12446"/>
                  </a:lnTo>
                  <a:lnTo>
                    <a:pt x="4753" y="13337"/>
                  </a:lnTo>
                  <a:lnTo>
                    <a:pt x="4753" y="1434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" name="Google Shape;128;p34"/>
          <p:cNvCxnSpPr/>
          <p:nvPr/>
        </p:nvCxnSpPr>
        <p:spPr>
          <a:xfrm>
            <a:off x="704850" y="4837363"/>
            <a:ext cx="709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>
            <a:spLocks noGrp="1"/>
          </p:cNvSpPr>
          <p:nvPr>
            <p:ph type="title"/>
          </p:nvPr>
        </p:nvSpPr>
        <p:spPr>
          <a:xfrm>
            <a:off x="720000" y="532800"/>
            <a:ext cx="7704000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 txBox="1">
            <a:spLocks noGrp="1"/>
          </p:cNvSpPr>
          <p:nvPr>
            <p:ph type="subTitle" idx="1"/>
          </p:nvPr>
        </p:nvSpPr>
        <p:spPr>
          <a:xfrm>
            <a:off x="5022145" y="1495388"/>
            <a:ext cx="29478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5"/>
          <p:cNvSpPr txBox="1">
            <a:spLocks noGrp="1"/>
          </p:cNvSpPr>
          <p:nvPr>
            <p:ph type="subTitle" idx="2"/>
          </p:nvPr>
        </p:nvSpPr>
        <p:spPr>
          <a:xfrm>
            <a:off x="1174050" y="1495388"/>
            <a:ext cx="29478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35"/>
          <p:cNvCxnSpPr/>
          <p:nvPr/>
        </p:nvCxnSpPr>
        <p:spPr>
          <a:xfrm rot="10800000">
            <a:off x="392799" y="1427893"/>
            <a:ext cx="0" cy="33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4" name="Google Shape;134;p35"/>
          <p:cNvGrpSpPr/>
          <p:nvPr/>
        </p:nvGrpSpPr>
        <p:grpSpPr>
          <a:xfrm flipH="1">
            <a:off x="189512" y="517450"/>
            <a:ext cx="406574" cy="616800"/>
            <a:chOff x="2853661" y="3656422"/>
            <a:chExt cx="190228" cy="288616"/>
          </a:xfrm>
        </p:grpSpPr>
        <p:sp>
          <p:nvSpPr>
            <p:cNvPr id="135" name="Google Shape;135;p35"/>
            <p:cNvSpPr/>
            <p:nvPr/>
          </p:nvSpPr>
          <p:spPr>
            <a:xfrm>
              <a:off x="2853661" y="3656422"/>
              <a:ext cx="190228" cy="83443"/>
            </a:xfrm>
            <a:custGeom>
              <a:avLst/>
              <a:gdLst/>
              <a:ahLst/>
              <a:cxnLst/>
              <a:rect l="l" t="t" r="r" b="b"/>
              <a:pathLst>
                <a:path w="3105" h="1362" fill="none" extrusionOk="0">
                  <a:moveTo>
                    <a:pt x="3105" y="681"/>
                  </a:moveTo>
                  <a:cubicBezTo>
                    <a:pt x="3105" y="1054"/>
                    <a:pt x="2412" y="1362"/>
                    <a:pt x="1553" y="1362"/>
                  </a:cubicBezTo>
                  <a:cubicBezTo>
                    <a:pt x="700" y="1362"/>
                    <a:pt x="1" y="1054"/>
                    <a:pt x="1" y="681"/>
                  </a:cubicBezTo>
                  <a:cubicBezTo>
                    <a:pt x="1" y="309"/>
                    <a:pt x="700" y="1"/>
                    <a:pt x="1553" y="1"/>
                  </a:cubicBezTo>
                  <a:cubicBezTo>
                    <a:pt x="2412" y="1"/>
                    <a:pt x="3105" y="309"/>
                    <a:pt x="3105" y="6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5"/>
            <p:cNvSpPr/>
            <p:nvPr/>
          </p:nvSpPr>
          <p:spPr>
            <a:xfrm>
              <a:off x="2853661" y="3680499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5"/>
            <p:cNvSpPr/>
            <p:nvPr/>
          </p:nvSpPr>
          <p:spPr>
            <a:xfrm>
              <a:off x="2853661" y="3704086"/>
              <a:ext cx="190228" cy="83320"/>
            </a:xfrm>
            <a:custGeom>
              <a:avLst/>
              <a:gdLst/>
              <a:ahLst/>
              <a:cxnLst/>
              <a:rect l="l" t="t" r="r" b="b"/>
              <a:pathLst>
                <a:path w="3105" h="1360" fill="none" extrusionOk="0">
                  <a:moveTo>
                    <a:pt x="3105" y="679"/>
                  </a:moveTo>
                  <a:cubicBezTo>
                    <a:pt x="3105" y="1052"/>
                    <a:pt x="2412" y="1360"/>
                    <a:pt x="1553" y="1360"/>
                  </a:cubicBezTo>
                  <a:cubicBezTo>
                    <a:pt x="700" y="1360"/>
                    <a:pt x="1" y="1052"/>
                    <a:pt x="1" y="679"/>
                  </a:cubicBezTo>
                  <a:cubicBezTo>
                    <a:pt x="1" y="301"/>
                    <a:pt x="700" y="0"/>
                    <a:pt x="1553" y="0"/>
                  </a:cubicBezTo>
                  <a:cubicBezTo>
                    <a:pt x="2412" y="0"/>
                    <a:pt x="3105" y="301"/>
                    <a:pt x="3105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5"/>
            <p:cNvSpPr/>
            <p:nvPr/>
          </p:nvSpPr>
          <p:spPr>
            <a:xfrm>
              <a:off x="2853661" y="3728040"/>
              <a:ext cx="190228" cy="82953"/>
            </a:xfrm>
            <a:custGeom>
              <a:avLst/>
              <a:gdLst/>
              <a:ahLst/>
              <a:cxnLst/>
              <a:rect l="l" t="t" r="r" b="b"/>
              <a:pathLst>
                <a:path w="3105" h="1354" fill="none" extrusionOk="0">
                  <a:moveTo>
                    <a:pt x="3105" y="673"/>
                  </a:moveTo>
                  <a:cubicBezTo>
                    <a:pt x="3105" y="1052"/>
                    <a:pt x="2412" y="1354"/>
                    <a:pt x="1553" y="1354"/>
                  </a:cubicBezTo>
                  <a:cubicBezTo>
                    <a:pt x="700" y="1354"/>
                    <a:pt x="1" y="1052"/>
                    <a:pt x="1" y="673"/>
                  </a:cubicBezTo>
                  <a:cubicBezTo>
                    <a:pt x="1" y="302"/>
                    <a:pt x="700" y="0"/>
                    <a:pt x="1553" y="0"/>
                  </a:cubicBezTo>
                  <a:cubicBezTo>
                    <a:pt x="2412" y="0"/>
                    <a:pt x="3105" y="302"/>
                    <a:pt x="3105" y="67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5"/>
            <p:cNvSpPr/>
            <p:nvPr/>
          </p:nvSpPr>
          <p:spPr>
            <a:xfrm>
              <a:off x="2895259" y="3840827"/>
              <a:ext cx="61" cy="59427"/>
            </a:xfrm>
            <a:custGeom>
              <a:avLst/>
              <a:gdLst/>
              <a:ahLst/>
              <a:cxnLst/>
              <a:rect l="l" t="t" r="r" b="b"/>
              <a:pathLst>
                <a:path w="1" h="970" fill="none" extrusionOk="0">
                  <a:moveTo>
                    <a:pt x="1" y="1"/>
                  </a:moveTo>
                  <a:lnTo>
                    <a:pt x="1" y="969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3008108" y="3843584"/>
              <a:ext cx="61" cy="59733"/>
            </a:xfrm>
            <a:custGeom>
              <a:avLst/>
              <a:gdLst/>
              <a:ahLst/>
              <a:cxnLst/>
              <a:rect l="l" t="t" r="r" b="b"/>
              <a:pathLst>
                <a:path w="1" h="975" fill="none" extrusionOk="0">
                  <a:moveTo>
                    <a:pt x="0" y="0"/>
                  </a:moveTo>
                  <a:lnTo>
                    <a:pt x="0" y="975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2948743" y="3885182"/>
              <a:ext cx="61" cy="59856"/>
            </a:xfrm>
            <a:custGeom>
              <a:avLst/>
              <a:gdLst/>
              <a:ahLst/>
              <a:cxnLst/>
              <a:rect l="l" t="t" r="r" b="b"/>
              <a:pathLst>
                <a:path w="1" h="977" fill="none" extrusionOk="0">
                  <a:moveTo>
                    <a:pt x="1" y="0"/>
                  </a:moveTo>
                  <a:lnTo>
                    <a:pt x="1" y="97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35"/>
          <p:cNvGrpSpPr/>
          <p:nvPr/>
        </p:nvGrpSpPr>
        <p:grpSpPr>
          <a:xfrm>
            <a:off x="8615444" y="1671127"/>
            <a:ext cx="389462" cy="1800673"/>
            <a:chOff x="8615444" y="1671127"/>
            <a:chExt cx="389462" cy="1800673"/>
          </a:xfrm>
        </p:grpSpPr>
        <p:grpSp>
          <p:nvGrpSpPr>
            <p:cNvPr id="143" name="Google Shape;143;p35"/>
            <p:cNvGrpSpPr/>
            <p:nvPr/>
          </p:nvGrpSpPr>
          <p:grpSpPr>
            <a:xfrm rot="-5400000">
              <a:off x="8457559" y="2376735"/>
              <a:ext cx="705232" cy="389462"/>
              <a:chOff x="8149173" y="3969824"/>
              <a:chExt cx="651786" cy="360013"/>
            </a:xfrm>
          </p:grpSpPr>
          <p:sp>
            <p:nvSpPr>
              <p:cNvPr id="144" name="Google Shape;144;p35"/>
              <p:cNvSpPr/>
              <p:nvPr/>
            </p:nvSpPr>
            <p:spPr>
              <a:xfrm>
                <a:off x="8420788" y="3971260"/>
                <a:ext cx="108601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7904" fill="none" extrusionOk="0">
                    <a:moveTo>
                      <a:pt x="2419" y="3951"/>
                    </a:moveTo>
                    <a:cubicBezTo>
                      <a:pt x="2419" y="6139"/>
                      <a:pt x="1880" y="7903"/>
                      <a:pt x="1206" y="7903"/>
                    </a:cubicBezTo>
                    <a:cubicBezTo>
                      <a:pt x="539" y="7903"/>
                      <a:pt x="0" y="6139"/>
                      <a:pt x="0" y="3951"/>
                    </a:cubicBezTo>
                    <a:cubicBezTo>
                      <a:pt x="0" y="1771"/>
                      <a:pt x="539" y="1"/>
                      <a:pt x="1206" y="1"/>
                    </a:cubicBezTo>
                    <a:cubicBezTo>
                      <a:pt x="1880" y="1"/>
                      <a:pt x="2419" y="1771"/>
                      <a:pt x="2419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5"/>
              <p:cNvSpPr/>
              <p:nvPr/>
            </p:nvSpPr>
            <p:spPr>
              <a:xfrm>
                <a:off x="8366016" y="3971260"/>
                <a:ext cx="218055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904" fill="none" extrusionOk="0">
                    <a:moveTo>
                      <a:pt x="4857" y="3951"/>
                    </a:moveTo>
                    <a:cubicBezTo>
                      <a:pt x="4857" y="6139"/>
                      <a:pt x="3766" y="7903"/>
                      <a:pt x="2426" y="7903"/>
                    </a:cubicBezTo>
                    <a:cubicBezTo>
                      <a:pt x="1092" y="7903"/>
                      <a:pt x="1" y="6139"/>
                      <a:pt x="1" y="3951"/>
                    </a:cubicBezTo>
                    <a:cubicBezTo>
                      <a:pt x="1" y="1771"/>
                      <a:pt x="1092" y="1"/>
                      <a:pt x="2426" y="1"/>
                    </a:cubicBezTo>
                    <a:cubicBezTo>
                      <a:pt x="3766" y="1"/>
                      <a:pt x="4857" y="1771"/>
                      <a:pt x="4857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5"/>
              <p:cNvSpPr/>
              <p:nvPr/>
            </p:nvSpPr>
            <p:spPr>
              <a:xfrm>
                <a:off x="8279054" y="3971260"/>
                <a:ext cx="392023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7904" fill="none" extrusionOk="0">
                    <a:moveTo>
                      <a:pt x="8732" y="3951"/>
                    </a:moveTo>
                    <a:cubicBezTo>
                      <a:pt x="8732" y="6139"/>
                      <a:pt x="6775" y="7903"/>
                      <a:pt x="4363" y="7903"/>
                    </a:cubicBezTo>
                    <a:cubicBezTo>
                      <a:pt x="1958" y="7903"/>
                      <a:pt x="1" y="6139"/>
                      <a:pt x="1" y="3951"/>
                    </a:cubicBezTo>
                    <a:cubicBezTo>
                      <a:pt x="1" y="1771"/>
                      <a:pt x="1958" y="1"/>
                      <a:pt x="4363" y="1"/>
                    </a:cubicBezTo>
                    <a:cubicBezTo>
                      <a:pt x="6775" y="1"/>
                      <a:pt x="8732" y="1771"/>
                      <a:pt x="8732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5"/>
              <p:cNvSpPr/>
              <p:nvPr/>
            </p:nvSpPr>
            <p:spPr>
              <a:xfrm>
                <a:off x="8200757" y="3971260"/>
                <a:ext cx="548662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7904" fill="none" extrusionOk="0">
                    <a:moveTo>
                      <a:pt x="12220" y="3951"/>
                    </a:moveTo>
                    <a:cubicBezTo>
                      <a:pt x="12220" y="6139"/>
                      <a:pt x="9487" y="7903"/>
                      <a:pt x="6107" y="7903"/>
                    </a:cubicBezTo>
                    <a:cubicBezTo>
                      <a:pt x="2733" y="7903"/>
                      <a:pt x="1" y="6139"/>
                      <a:pt x="1" y="3951"/>
                    </a:cubicBezTo>
                    <a:cubicBezTo>
                      <a:pt x="1" y="1771"/>
                      <a:pt x="2733" y="1"/>
                      <a:pt x="6107" y="1"/>
                    </a:cubicBezTo>
                    <a:cubicBezTo>
                      <a:pt x="9487" y="1"/>
                      <a:pt x="12220" y="1771"/>
                      <a:pt x="12220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5"/>
              <p:cNvSpPr/>
              <p:nvPr/>
            </p:nvSpPr>
            <p:spPr>
              <a:xfrm>
                <a:off x="8149487" y="3971260"/>
                <a:ext cx="651202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14505" h="7904" fill="none" extrusionOk="0">
                    <a:moveTo>
                      <a:pt x="14505" y="3951"/>
                    </a:moveTo>
                    <a:cubicBezTo>
                      <a:pt x="14505" y="6139"/>
                      <a:pt x="11258" y="7903"/>
                      <a:pt x="7249" y="7903"/>
                    </a:cubicBezTo>
                    <a:cubicBezTo>
                      <a:pt x="3246" y="7903"/>
                      <a:pt x="0" y="6139"/>
                      <a:pt x="0" y="3951"/>
                    </a:cubicBezTo>
                    <a:cubicBezTo>
                      <a:pt x="0" y="1771"/>
                      <a:pt x="3246" y="1"/>
                      <a:pt x="7249" y="1"/>
                    </a:cubicBezTo>
                    <a:cubicBezTo>
                      <a:pt x="11258" y="1"/>
                      <a:pt x="14505" y="1771"/>
                      <a:pt x="14505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5"/>
              <p:cNvSpPr/>
              <p:nvPr/>
            </p:nvSpPr>
            <p:spPr>
              <a:xfrm>
                <a:off x="8474887" y="3969824"/>
                <a:ext cx="45" cy="360013"/>
              </a:xfrm>
              <a:custGeom>
                <a:avLst/>
                <a:gdLst/>
                <a:ahLst/>
                <a:cxnLst/>
                <a:rect l="l" t="t" r="r" b="b"/>
                <a:pathLst>
                  <a:path w="1" h="8019" fill="none" extrusionOk="0">
                    <a:moveTo>
                      <a:pt x="1" y="0"/>
                    </a:moveTo>
                    <a:lnTo>
                      <a:pt x="1" y="8019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5"/>
              <p:cNvSpPr/>
              <p:nvPr/>
            </p:nvSpPr>
            <p:spPr>
              <a:xfrm>
                <a:off x="8149173" y="4148640"/>
                <a:ext cx="651786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1" fill="none" extrusionOk="0">
                    <a:moveTo>
                      <a:pt x="1" y="0"/>
                    </a:moveTo>
                    <a:lnTo>
                      <a:pt x="14518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" name="Google Shape;151;p35"/>
            <p:cNvSpPr/>
            <p:nvPr/>
          </p:nvSpPr>
          <p:spPr>
            <a:xfrm rot="-5400000">
              <a:off x="8655106" y="3161704"/>
              <a:ext cx="310439" cy="309753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5"/>
            <p:cNvSpPr/>
            <p:nvPr/>
          </p:nvSpPr>
          <p:spPr>
            <a:xfrm rot="-5400000">
              <a:off x="8655106" y="1671470"/>
              <a:ext cx="310439" cy="309753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35"/>
          <p:cNvGrpSpPr/>
          <p:nvPr/>
        </p:nvGrpSpPr>
        <p:grpSpPr>
          <a:xfrm>
            <a:off x="4048471" y="4647721"/>
            <a:ext cx="1047043" cy="406564"/>
            <a:chOff x="3571500" y="4195100"/>
            <a:chExt cx="1082775" cy="460800"/>
          </a:xfrm>
        </p:grpSpPr>
        <p:sp>
          <p:nvSpPr>
            <p:cNvPr id="154" name="Google Shape;154;p35"/>
            <p:cNvSpPr/>
            <p:nvPr/>
          </p:nvSpPr>
          <p:spPr>
            <a:xfrm>
              <a:off x="3695450" y="4195100"/>
              <a:ext cx="402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5"/>
            <p:cNvSpPr/>
            <p:nvPr/>
          </p:nvSpPr>
          <p:spPr>
            <a:xfrm>
              <a:off x="3810275" y="4195100"/>
              <a:ext cx="552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5"/>
            <p:cNvSpPr/>
            <p:nvPr/>
          </p:nvSpPr>
          <p:spPr>
            <a:xfrm>
              <a:off x="3964550" y="4195100"/>
              <a:ext cx="55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5"/>
            <p:cNvSpPr/>
            <p:nvPr/>
          </p:nvSpPr>
          <p:spPr>
            <a:xfrm>
              <a:off x="4202975" y="4195100"/>
              <a:ext cx="492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5"/>
            <p:cNvSpPr/>
            <p:nvPr/>
          </p:nvSpPr>
          <p:spPr>
            <a:xfrm>
              <a:off x="4398450" y="4195100"/>
              <a:ext cx="49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5"/>
            <p:cNvSpPr/>
            <p:nvPr/>
          </p:nvSpPr>
          <p:spPr>
            <a:xfrm>
              <a:off x="4614075" y="4195100"/>
              <a:ext cx="402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5"/>
            <p:cNvSpPr/>
            <p:nvPr/>
          </p:nvSpPr>
          <p:spPr>
            <a:xfrm>
              <a:off x="3588525" y="4195100"/>
              <a:ext cx="447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5"/>
            <p:cNvSpPr/>
            <p:nvPr/>
          </p:nvSpPr>
          <p:spPr>
            <a:xfrm>
              <a:off x="3918225" y="4195100"/>
              <a:ext cx="40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5"/>
            <p:cNvSpPr/>
            <p:nvPr/>
          </p:nvSpPr>
          <p:spPr>
            <a:xfrm>
              <a:off x="4108356" y="4195100"/>
              <a:ext cx="40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5"/>
            <p:cNvSpPr/>
            <p:nvPr/>
          </p:nvSpPr>
          <p:spPr>
            <a:xfrm>
              <a:off x="4344156" y="4195100"/>
              <a:ext cx="40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5"/>
            <p:cNvSpPr/>
            <p:nvPr/>
          </p:nvSpPr>
          <p:spPr>
            <a:xfrm>
              <a:off x="4489656" y="4195100"/>
              <a:ext cx="402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5"/>
            <p:cNvSpPr/>
            <p:nvPr/>
          </p:nvSpPr>
          <p:spPr>
            <a:xfrm>
              <a:off x="3645500" y="4195100"/>
              <a:ext cx="246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5"/>
            <p:cNvSpPr/>
            <p:nvPr/>
          </p:nvSpPr>
          <p:spPr>
            <a:xfrm>
              <a:off x="3748925" y="4195100"/>
              <a:ext cx="246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5"/>
            <p:cNvSpPr/>
            <p:nvPr/>
          </p:nvSpPr>
          <p:spPr>
            <a:xfrm>
              <a:off x="3883925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5"/>
            <p:cNvSpPr/>
            <p:nvPr/>
          </p:nvSpPr>
          <p:spPr>
            <a:xfrm>
              <a:off x="4043450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5"/>
            <p:cNvSpPr/>
            <p:nvPr/>
          </p:nvSpPr>
          <p:spPr>
            <a:xfrm>
              <a:off x="4298475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5"/>
            <p:cNvSpPr/>
            <p:nvPr/>
          </p:nvSpPr>
          <p:spPr>
            <a:xfrm>
              <a:off x="4536025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5"/>
            <p:cNvSpPr/>
            <p:nvPr/>
          </p:nvSpPr>
          <p:spPr>
            <a:xfrm>
              <a:off x="4575050" y="4195100"/>
              <a:ext cx="246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5"/>
            <p:cNvSpPr/>
            <p:nvPr/>
          </p:nvSpPr>
          <p:spPr>
            <a:xfrm>
              <a:off x="4263025" y="4195100"/>
              <a:ext cx="246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5"/>
            <p:cNvSpPr/>
            <p:nvPr/>
          </p:nvSpPr>
          <p:spPr>
            <a:xfrm>
              <a:off x="4184568" y="4195100"/>
              <a:ext cx="11100" cy="46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5"/>
            <p:cNvSpPr/>
            <p:nvPr/>
          </p:nvSpPr>
          <p:spPr>
            <a:xfrm>
              <a:off x="4463100" y="4195100"/>
              <a:ext cx="111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5"/>
            <p:cNvSpPr/>
            <p:nvPr/>
          </p:nvSpPr>
          <p:spPr>
            <a:xfrm>
              <a:off x="4082650" y="4195100"/>
              <a:ext cx="111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5"/>
            <p:cNvSpPr/>
            <p:nvPr/>
          </p:nvSpPr>
          <p:spPr>
            <a:xfrm>
              <a:off x="4026050" y="4195100"/>
              <a:ext cx="111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5"/>
            <p:cNvSpPr/>
            <p:nvPr/>
          </p:nvSpPr>
          <p:spPr>
            <a:xfrm>
              <a:off x="3571500" y="4195100"/>
              <a:ext cx="11100" cy="387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5"/>
            <p:cNvSpPr/>
            <p:nvPr/>
          </p:nvSpPr>
          <p:spPr>
            <a:xfrm>
              <a:off x="3788625" y="4195100"/>
              <a:ext cx="11100" cy="459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720000" y="1319175"/>
            <a:ext cx="2804400" cy="106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subTitle" idx="1"/>
          </p:nvPr>
        </p:nvSpPr>
        <p:spPr>
          <a:xfrm>
            <a:off x="720000" y="2722725"/>
            <a:ext cx="28044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36"/>
          <p:cNvCxnSpPr/>
          <p:nvPr/>
        </p:nvCxnSpPr>
        <p:spPr>
          <a:xfrm>
            <a:off x="8822435" y="1214825"/>
            <a:ext cx="0" cy="33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36"/>
          <p:cNvSpPr/>
          <p:nvPr/>
        </p:nvSpPr>
        <p:spPr>
          <a:xfrm rot="10800000">
            <a:off x="8671311" y="595681"/>
            <a:ext cx="302224" cy="301543"/>
          </a:xfrm>
          <a:custGeom>
            <a:avLst/>
            <a:gdLst/>
            <a:ahLst/>
            <a:cxnLst/>
            <a:rect l="l" t="t" r="r" b="b"/>
            <a:pathLst>
              <a:path w="2663" h="2657" extrusionOk="0">
                <a:moveTo>
                  <a:pt x="1335" y="0"/>
                </a:moveTo>
                <a:lnTo>
                  <a:pt x="1181" y="488"/>
                </a:lnTo>
                <a:cubicBezTo>
                  <a:pt x="1078" y="815"/>
                  <a:pt x="821" y="1072"/>
                  <a:pt x="495" y="1175"/>
                </a:cubicBezTo>
                <a:lnTo>
                  <a:pt x="1" y="1329"/>
                </a:lnTo>
                <a:lnTo>
                  <a:pt x="495" y="1483"/>
                </a:lnTo>
                <a:cubicBezTo>
                  <a:pt x="821" y="1585"/>
                  <a:pt x="1078" y="1842"/>
                  <a:pt x="1181" y="2168"/>
                </a:cubicBezTo>
                <a:lnTo>
                  <a:pt x="1335" y="2656"/>
                </a:lnTo>
                <a:lnTo>
                  <a:pt x="1489" y="2168"/>
                </a:lnTo>
                <a:cubicBezTo>
                  <a:pt x="1591" y="1842"/>
                  <a:pt x="1848" y="1585"/>
                  <a:pt x="2176" y="1483"/>
                </a:cubicBezTo>
                <a:lnTo>
                  <a:pt x="2663" y="1329"/>
                </a:lnTo>
                <a:lnTo>
                  <a:pt x="2176" y="1175"/>
                </a:lnTo>
                <a:cubicBezTo>
                  <a:pt x="1848" y="1072"/>
                  <a:pt x="1591" y="815"/>
                  <a:pt x="1489" y="488"/>
                </a:cubicBezTo>
                <a:lnTo>
                  <a:pt x="13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36"/>
          <p:cNvGrpSpPr/>
          <p:nvPr/>
        </p:nvGrpSpPr>
        <p:grpSpPr>
          <a:xfrm rot="-5400000">
            <a:off x="980644" y="4428607"/>
            <a:ext cx="355845" cy="890663"/>
            <a:chOff x="4692650" y="1956594"/>
            <a:chExt cx="116575" cy="291724"/>
          </a:xfrm>
        </p:grpSpPr>
        <p:sp>
          <p:nvSpPr>
            <p:cNvPr id="185" name="Google Shape;185;p36"/>
            <p:cNvSpPr/>
            <p:nvPr/>
          </p:nvSpPr>
          <p:spPr>
            <a:xfrm>
              <a:off x="4692650" y="218997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6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>
              <a:off x="4692650" y="2131443"/>
              <a:ext cx="116575" cy="58567"/>
            </a:xfrm>
            <a:custGeom>
              <a:avLst/>
              <a:gdLst/>
              <a:ahLst/>
              <a:cxnLst/>
              <a:rect l="l" t="t" r="r" b="b"/>
              <a:pathLst>
                <a:path w="3131" h="1573" extrusionOk="0">
                  <a:moveTo>
                    <a:pt x="0" y="1"/>
                  </a:moveTo>
                  <a:cubicBezTo>
                    <a:pt x="867" y="1"/>
                    <a:pt x="1566" y="706"/>
                    <a:pt x="1566" y="1573"/>
                  </a:cubicBezTo>
                  <a:cubicBezTo>
                    <a:pt x="1566" y="706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>
              <a:off x="4692650" y="207313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1"/>
                    <a:pt x="1566" y="1567"/>
                  </a:cubicBezTo>
                  <a:cubicBezTo>
                    <a:pt x="1566" y="701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>
              <a:off x="4692650" y="2014902"/>
              <a:ext cx="116575" cy="58269"/>
            </a:xfrm>
            <a:custGeom>
              <a:avLst/>
              <a:gdLst/>
              <a:ahLst/>
              <a:cxnLst/>
              <a:rect l="l" t="t" r="r" b="b"/>
              <a:pathLst>
                <a:path w="3131" h="1565" extrusionOk="0">
                  <a:moveTo>
                    <a:pt x="0" y="1"/>
                  </a:moveTo>
                  <a:cubicBezTo>
                    <a:pt x="867" y="1"/>
                    <a:pt x="1566" y="700"/>
                    <a:pt x="1566" y="1565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>
              <a:off x="4692650" y="1956594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7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>
            <a:spLocks noGrp="1"/>
          </p:cNvSpPr>
          <p:nvPr>
            <p:ph type="title"/>
          </p:nvPr>
        </p:nvSpPr>
        <p:spPr>
          <a:xfrm>
            <a:off x="720000" y="527925"/>
            <a:ext cx="7704000" cy="58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4923247" y="277662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subTitle" idx="2"/>
          </p:nvPr>
        </p:nvSpPr>
        <p:spPr>
          <a:xfrm>
            <a:off x="1715375" y="277662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3"/>
          </p:nvPr>
        </p:nvSpPr>
        <p:spPr>
          <a:xfrm>
            <a:off x="1715375" y="2362200"/>
            <a:ext cx="2505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subTitle" idx="4"/>
          </p:nvPr>
        </p:nvSpPr>
        <p:spPr>
          <a:xfrm>
            <a:off x="4923250" y="2362200"/>
            <a:ext cx="2505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6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6" name="Google Shape;196;p37"/>
          <p:cNvGrpSpPr/>
          <p:nvPr/>
        </p:nvGrpSpPr>
        <p:grpSpPr>
          <a:xfrm rot="10800000">
            <a:off x="8124660" y="4375831"/>
            <a:ext cx="1019329" cy="767563"/>
            <a:chOff x="429119" y="3036738"/>
            <a:chExt cx="1166547" cy="878420"/>
          </a:xfrm>
        </p:grpSpPr>
        <p:sp>
          <p:nvSpPr>
            <p:cNvPr id="197" name="Google Shape;197;p37"/>
            <p:cNvSpPr/>
            <p:nvPr/>
          </p:nvSpPr>
          <p:spPr>
            <a:xfrm>
              <a:off x="429119" y="3385758"/>
              <a:ext cx="1166547" cy="236238"/>
            </a:xfrm>
            <a:custGeom>
              <a:avLst/>
              <a:gdLst/>
              <a:ahLst/>
              <a:cxnLst/>
              <a:rect l="l" t="t" r="r" b="b"/>
              <a:pathLst>
                <a:path w="19041" h="3856" fill="none" extrusionOk="0">
                  <a:moveTo>
                    <a:pt x="19035" y="1469"/>
                  </a:moveTo>
                  <a:lnTo>
                    <a:pt x="12639" y="1469"/>
                  </a:lnTo>
                  <a:cubicBezTo>
                    <a:pt x="12388" y="1463"/>
                    <a:pt x="12133" y="1455"/>
                    <a:pt x="11811" y="1052"/>
                  </a:cubicBezTo>
                  <a:cubicBezTo>
                    <a:pt x="11375" y="339"/>
                    <a:pt x="10624" y="0"/>
                    <a:pt x="9810" y="69"/>
                  </a:cubicBezTo>
                  <a:cubicBezTo>
                    <a:pt x="9194" y="134"/>
                    <a:pt x="8720" y="955"/>
                    <a:pt x="9194" y="1295"/>
                  </a:cubicBezTo>
                  <a:cubicBezTo>
                    <a:pt x="9534" y="1571"/>
                    <a:pt x="10150" y="1571"/>
                    <a:pt x="10016" y="2186"/>
                  </a:cubicBezTo>
                  <a:cubicBezTo>
                    <a:pt x="9810" y="2796"/>
                    <a:pt x="9123" y="3002"/>
                    <a:pt x="8515" y="2867"/>
                  </a:cubicBezTo>
                  <a:cubicBezTo>
                    <a:pt x="7962" y="2733"/>
                    <a:pt x="7559" y="2322"/>
                    <a:pt x="7231" y="1898"/>
                  </a:cubicBezTo>
                  <a:cubicBezTo>
                    <a:pt x="6904" y="1475"/>
                    <a:pt x="6647" y="1469"/>
                    <a:pt x="6398" y="1469"/>
                  </a:cubicBezTo>
                  <a:lnTo>
                    <a:pt x="1" y="1469"/>
                  </a:lnTo>
                  <a:lnTo>
                    <a:pt x="1" y="3855"/>
                  </a:lnTo>
                  <a:lnTo>
                    <a:pt x="19041" y="385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7"/>
            <p:cNvSpPr/>
            <p:nvPr/>
          </p:nvSpPr>
          <p:spPr>
            <a:xfrm>
              <a:off x="429977" y="3182975"/>
              <a:ext cx="1164586" cy="290825"/>
            </a:xfrm>
            <a:custGeom>
              <a:avLst/>
              <a:gdLst/>
              <a:ahLst/>
              <a:cxnLst/>
              <a:rect l="l" t="t" r="r" b="b"/>
              <a:pathLst>
                <a:path w="19009" h="4747" fill="none" extrusionOk="0">
                  <a:moveTo>
                    <a:pt x="1" y="0"/>
                  </a:moveTo>
                  <a:cubicBezTo>
                    <a:pt x="1" y="0"/>
                    <a:pt x="16237" y="6"/>
                    <a:pt x="16596" y="0"/>
                  </a:cubicBezTo>
                  <a:lnTo>
                    <a:pt x="17609" y="0"/>
                  </a:lnTo>
                  <a:lnTo>
                    <a:pt x="19008" y="0"/>
                  </a:lnTo>
                  <a:lnTo>
                    <a:pt x="19008" y="2386"/>
                  </a:lnTo>
                  <a:cubicBezTo>
                    <a:pt x="18802" y="1058"/>
                    <a:pt x="17032" y="31"/>
                    <a:pt x="15935" y="1058"/>
                  </a:cubicBezTo>
                  <a:cubicBezTo>
                    <a:pt x="15530" y="1469"/>
                    <a:pt x="15255" y="2219"/>
                    <a:pt x="15800" y="2694"/>
                  </a:cubicBezTo>
                  <a:cubicBezTo>
                    <a:pt x="16006" y="2764"/>
                    <a:pt x="16211" y="2899"/>
                    <a:pt x="16416" y="2834"/>
                  </a:cubicBezTo>
                  <a:cubicBezTo>
                    <a:pt x="16891" y="2694"/>
                    <a:pt x="16487" y="2289"/>
                    <a:pt x="16685" y="2014"/>
                  </a:cubicBezTo>
                  <a:cubicBezTo>
                    <a:pt x="17167" y="1603"/>
                    <a:pt x="17783" y="2289"/>
                    <a:pt x="17783" y="2834"/>
                  </a:cubicBezTo>
                  <a:cubicBezTo>
                    <a:pt x="17783" y="3239"/>
                    <a:pt x="17577" y="3515"/>
                    <a:pt x="17238" y="3791"/>
                  </a:cubicBezTo>
                  <a:cubicBezTo>
                    <a:pt x="15935" y="4747"/>
                    <a:pt x="14787" y="3586"/>
                    <a:pt x="14236" y="2386"/>
                  </a:cubicBezTo>
                  <a:lnTo>
                    <a:pt x="13369" y="2386"/>
                  </a:lnTo>
                  <a:lnTo>
                    <a:pt x="1" y="2386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448846" y="3036738"/>
              <a:ext cx="246837" cy="842271"/>
            </a:xfrm>
            <a:custGeom>
              <a:avLst/>
              <a:gdLst/>
              <a:ahLst/>
              <a:cxnLst/>
              <a:rect l="l" t="t" r="r" b="b"/>
              <a:pathLst>
                <a:path w="4029" h="13748" fill="none" extrusionOk="0">
                  <a:moveTo>
                    <a:pt x="3220" y="13748"/>
                  </a:moveTo>
                  <a:cubicBezTo>
                    <a:pt x="3888" y="13003"/>
                    <a:pt x="4028" y="11637"/>
                    <a:pt x="3003" y="11092"/>
                  </a:cubicBezTo>
                  <a:cubicBezTo>
                    <a:pt x="2592" y="10886"/>
                    <a:pt x="2181" y="10886"/>
                    <a:pt x="1842" y="11226"/>
                  </a:cubicBezTo>
                  <a:cubicBezTo>
                    <a:pt x="1502" y="11637"/>
                    <a:pt x="2118" y="11906"/>
                    <a:pt x="2322" y="12253"/>
                  </a:cubicBezTo>
                  <a:cubicBezTo>
                    <a:pt x="2458" y="12656"/>
                    <a:pt x="1911" y="12933"/>
                    <a:pt x="1565" y="12933"/>
                  </a:cubicBezTo>
                  <a:cubicBezTo>
                    <a:pt x="1226" y="12933"/>
                    <a:pt x="886" y="12798"/>
                    <a:pt x="680" y="12458"/>
                  </a:cubicBezTo>
                  <a:cubicBezTo>
                    <a:pt x="1" y="11501"/>
                    <a:pt x="546" y="10270"/>
                    <a:pt x="1482" y="9777"/>
                  </a:cubicBezTo>
                  <a:cubicBezTo>
                    <a:pt x="1944" y="9532"/>
                    <a:pt x="2053" y="9398"/>
                    <a:pt x="2065" y="9283"/>
                  </a:cubicBezTo>
                  <a:lnTo>
                    <a:pt x="2065" y="1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7"/>
            <p:cNvSpPr/>
            <p:nvPr/>
          </p:nvSpPr>
          <p:spPr>
            <a:xfrm>
              <a:off x="429961" y="3038858"/>
              <a:ext cx="1164586" cy="876300"/>
            </a:xfrm>
            <a:custGeom>
              <a:avLst/>
              <a:gdLst/>
              <a:ahLst/>
              <a:cxnLst/>
              <a:rect l="l" t="t" r="r" b="b"/>
              <a:pathLst>
                <a:path w="19009" h="14345" fill="none" extrusionOk="0">
                  <a:moveTo>
                    <a:pt x="1" y="12061"/>
                  </a:moveTo>
                  <a:cubicBezTo>
                    <a:pt x="1" y="12061"/>
                    <a:pt x="1" y="12067"/>
                    <a:pt x="212" y="12523"/>
                  </a:cubicBezTo>
                  <a:cubicBezTo>
                    <a:pt x="750" y="13678"/>
                    <a:pt x="2489" y="14101"/>
                    <a:pt x="3240" y="12940"/>
                  </a:cubicBezTo>
                  <a:cubicBezTo>
                    <a:pt x="3516" y="12465"/>
                    <a:pt x="3240" y="11709"/>
                    <a:pt x="2695" y="11709"/>
                  </a:cubicBezTo>
                  <a:cubicBezTo>
                    <a:pt x="2355" y="11644"/>
                    <a:pt x="2489" y="12260"/>
                    <a:pt x="2079" y="12324"/>
                  </a:cubicBezTo>
                  <a:cubicBezTo>
                    <a:pt x="1944" y="12324"/>
                    <a:pt x="1810" y="12260"/>
                    <a:pt x="1674" y="12189"/>
                  </a:cubicBezTo>
                  <a:cubicBezTo>
                    <a:pt x="1123" y="11644"/>
                    <a:pt x="1399" y="10823"/>
                    <a:pt x="1944" y="10483"/>
                  </a:cubicBezTo>
                  <a:cubicBezTo>
                    <a:pt x="3104" y="9803"/>
                    <a:pt x="4382" y="10688"/>
                    <a:pt x="4753" y="11952"/>
                  </a:cubicBezTo>
                  <a:lnTo>
                    <a:pt x="5556" y="11952"/>
                  </a:lnTo>
                  <a:lnTo>
                    <a:pt x="19008" y="11952"/>
                  </a:lnTo>
                  <a:lnTo>
                    <a:pt x="19008" y="14338"/>
                  </a:lnTo>
                  <a:lnTo>
                    <a:pt x="19008" y="6409"/>
                  </a:lnTo>
                  <a:lnTo>
                    <a:pt x="19008" y="5652"/>
                  </a:lnTo>
                  <a:lnTo>
                    <a:pt x="19008" y="4195"/>
                  </a:lnTo>
                  <a:lnTo>
                    <a:pt x="19008" y="3516"/>
                  </a:lnTo>
                  <a:lnTo>
                    <a:pt x="19008" y="8"/>
                  </a:lnTo>
                  <a:lnTo>
                    <a:pt x="1" y="8"/>
                  </a:lnTo>
                  <a:lnTo>
                    <a:pt x="1" y="10637"/>
                  </a:lnTo>
                  <a:lnTo>
                    <a:pt x="1" y="11271"/>
                  </a:lnTo>
                  <a:lnTo>
                    <a:pt x="1" y="12401"/>
                  </a:lnTo>
                  <a:lnTo>
                    <a:pt x="1" y="13279"/>
                  </a:lnTo>
                  <a:lnTo>
                    <a:pt x="1" y="14338"/>
                  </a:lnTo>
                  <a:lnTo>
                    <a:pt x="19008" y="14338"/>
                  </a:lnTo>
                  <a:lnTo>
                    <a:pt x="16622" y="14338"/>
                  </a:lnTo>
                  <a:lnTo>
                    <a:pt x="16622" y="7917"/>
                  </a:lnTo>
                  <a:cubicBezTo>
                    <a:pt x="16634" y="7667"/>
                    <a:pt x="16641" y="7410"/>
                    <a:pt x="17135" y="7064"/>
                  </a:cubicBezTo>
                  <a:cubicBezTo>
                    <a:pt x="18462" y="6454"/>
                    <a:pt x="18873" y="4408"/>
                    <a:pt x="17437" y="3727"/>
                  </a:cubicBezTo>
                  <a:cubicBezTo>
                    <a:pt x="16891" y="3452"/>
                    <a:pt x="16211" y="3792"/>
                    <a:pt x="16140" y="4408"/>
                  </a:cubicBezTo>
                  <a:cubicBezTo>
                    <a:pt x="16140" y="5024"/>
                    <a:pt x="16961" y="4479"/>
                    <a:pt x="17096" y="4953"/>
                  </a:cubicBezTo>
                  <a:cubicBezTo>
                    <a:pt x="17372" y="5773"/>
                    <a:pt x="16211" y="6114"/>
                    <a:pt x="15595" y="5773"/>
                  </a:cubicBezTo>
                  <a:cubicBezTo>
                    <a:pt x="14915" y="5364"/>
                    <a:pt x="14710" y="4542"/>
                    <a:pt x="14979" y="3792"/>
                  </a:cubicBezTo>
                  <a:cubicBezTo>
                    <a:pt x="15255" y="3112"/>
                    <a:pt x="15800" y="2625"/>
                    <a:pt x="16570" y="2394"/>
                  </a:cubicBezTo>
                  <a:cubicBezTo>
                    <a:pt x="16602" y="2202"/>
                    <a:pt x="16570" y="8"/>
                    <a:pt x="16570" y="8"/>
                  </a:cubicBezTo>
                  <a:lnTo>
                    <a:pt x="14248" y="8"/>
                  </a:lnTo>
                  <a:lnTo>
                    <a:pt x="14248" y="3496"/>
                  </a:lnTo>
                  <a:lnTo>
                    <a:pt x="14248" y="4183"/>
                  </a:lnTo>
                  <a:cubicBezTo>
                    <a:pt x="14242" y="4434"/>
                    <a:pt x="14236" y="4677"/>
                    <a:pt x="14236" y="4914"/>
                  </a:cubicBezTo>
                  <a:cubicBezTo>
                    <a:pt x="14236" y="5158"/>
                    <a:pt x="14242" y="5396"/>
                    <a:pt x="14248" y="5627"/>
                  </a:cubicBezTo>
                  <a:lnTo>
                    <a:pt x="14248" y="6383"/>
                  </a:lnTo>
                  <a:lnTo>
                    <a:pt x="14248" y="14332"/>
                  </a:lnTo>
                  <a:lnTo>
                    <a:pt x="11874" y="14338"/>
                  </a:lnTo>
                  <a:lnTo>
                    <a:pt x="11874" y="7852"/>
                  </a:lnTo>
                  <a:lnTo>
                    <a:pt x="11874" y="7076"/>
                  </a:lnTo>
                  <a:lnTo>
                    <a:pt x="11874" y="6332"/>
                  </a:lnTo>
                  <a:lnTo>
                    <a:pt x="11874" y="8"/>
                  </a:lnTo>
                  <a:lnTo>
                    <a:pt x="9501" y="8"/>
                  </a:lnTo>
                  <a:lnTo>
                    <a:pt x="9501" y="4157"/>
                  </a:lnTo>
                  <a:cubicBezTo>
                    <a:pt x="9494" y="4388"/>
                    <a:pt x="9488" y="4626"/>
                    <a:pt x="9007" y="4965"/>
                  </a:cubicBezTo>
                  <a:cubicBezTo>
                    <a:pt x="8564" y="5293"/>
                    <a:pt x="8224" y="5633"/>
                    <a:pt x="8090" y="6185"/>
                  </a:cubicBezTo>
                  <a:cubicBezTo>
                    <a:pt x="7948" y="6865"/>
                    <a:pt x="8294" y="7890"/>
                    <a:pt x="9180" y="7686"/>
                  </a:cubicBezTo>
                  <a:cubicBezTo>
                    <a:pt x="9520" y="7544"/>
                    <a:pt x="9386" y="7141"/>
                    <a:pt x="9591" y="6865"/>
                  </a:cubicBezTo>
                  <a:cubicBezTo>
                    <a:pt x="10136" y="6249"/>
                    <a:pt x="10956" y="7070"/>
                    <a:pt x="10956" y="7686"/>
                  </a:cubicBezTo>
                  <a:cubicBezTo>
                    <a:pt x="10887" y="8231"/>
                    <a:pt x="10752" y="8846"/>
                    <a:pt x="10174" y="9148"/>
                  </a:cubicBezTo>
                  <a:cubicBezTo>
                    <a:pt x="9508" y="9584"/>
                    <a:pt x="9501" y="9823"/>
                    <a:pt x="9501" y="10060"/>
                  </a:cubicBezTo>
                  <a:lnTo>
                    <a:pt x="9501" y="14332"/>
                  </a:lnTo>
                  <a:lnTo>
                    <a:pt x="7127" y="14344"/>
                  </a:lnTo>
                  <a:lnTo>
                    <a:pt x="7127" y="7833"/>
                  </a:lnTo>
                  <a:lnTo>
                    <a:pt x="7127" y="7096"/>
                  </a:lnTo>
                  <a:lnTo>
                    <a:pt x="7127" y="6320"/>
                  </a:lnTo>
                  <a:lnTo>
                    <a:pt x="7127" y="0"/>
                  </a:lnTo>
                  <a:lnTo>
                    <a:pt x="4753" y="0"/>
                  </a:lnTo>
                  <a:lnTo>
                    <a:pt x="4753" y="10676"/>
                  </a:lnTo>
                  <a:lnTo>
                    <a:pt x="4753" y="11316"/>
                  </a:lnTo>
                  <a:lnTo>
                    <a:pt x="4753" y="12446"/>
                  </a:lnTo>
                  <a:lnTo>
                    <a:pt x="4753" y="13337"/>
                  </a:lnTo>
                  <a:lnTo>
                    <a:pt x="4753" y="14344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37"/>
          <p:cNvGrpSpPr/>
          <p:nvPr/>
        </p:nvGrpSpPr>
        <p:grpSpPr>
          <a:xfrm rot="-5400000">
            <a:off x="940279" y="-126649"/>
            <a:ext cx="302209" cy="756295"/>
            <a:chOff x="4692650" y="1956594"/>
            <a:chExt cx="116575" cy="291724"/>
          </a:xfrm>
        </p:grpSpPr>
        <p:sp>
          <p:nvSpPr>
            <p:cNvPr id="202" name="Google Shape;202;p37"/>
            <p:cNvSpPr/>
            <p:nvPr/>
          </p:nvSpPr>
          <p:spPr>
            <a:xfrm>
              <a:off x="4692650" y="218997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6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7"/>
            <p:cNvSpPr/>
            <p:nvPr/>
          </p:nvSpPr>
          <p:spPr>
            <a:xfrm>
              <a:off x="4692650" y="2131443"/>
              <a:ext cx="116575" cy="58567"/>
            </a:xfrm>
            <a:custGeom>
              <a:avLst/>
              <a:gdLst/>
              <a:ahLst/>
              <a:cxnLst/>
              <a:rect l="l" t="t" r="r" b="b"/>
              <a:pathLst>
                <a:path w="3131" h="1573" extrusionOk="0">
                  <a:moveTo>
                    <a:pt x="0" y="1"/>
                  </a:moveTo>
                  <a:cubicBezTo>
                    <a:pt x="867" y="1"/>
                    <a:pt x="1566" y="706"/>
                    <a:pt x="1566" y="1573"/>
                  </a:cubicBezTo>
                  <a:cubicBezTo>
                    <a:pt x="1566" y="706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7"/>
            <p:cNvSpPr/>
            <p:nvPr/>
          </p:nvSpPr>
          <p:spPr>
            <a:xfrm>
              <a:off x="4692650" y="207313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1"/>
                    <a:pt x="1566" y="1567"/>
                  </a:cubicBezTo>
                  <a:cubicBezTo>
                    <a:pt x="1566" y="701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7"/>
            <p:cNvSpPr/>
            <p:nvPr/>
          </p:nvSpPr>
          <p:spPr>
            <a:xfrm>
              <a:off x="4692650" y="2014902"/>
              <a:ext cx="116575" cy="58269"/>
            </a:xfrm>
            <a:custGeom>
              <a:avLst/>
              <a:gdLst/>
              <a:ahLst/>
              <a:cxnLst/>
              <a:rect l="l" t="t" r="r" b="b"/>
              <a:pathLst>
                <a:path w="3131" h="1565" extrusionOk="0">
                  <a:moveTo>
                    <a:pt x="0" y="1"/>
                  </a:moveTo>
                  <a:cubicBezTo>
                    <a:pt x="867" y="1"/>
                    <a:pt x="1566" y="700"/>
                    <a:pt x="1566" y="1565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7"/>
            <p:cNvSpPr/>
            <p:nvPr/>
          </p:nvSpPr>
          <p:spPr>
            <a:xfrm>
              <a:off x="4692650" y="1956594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7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ata"/>
              <a:buNone/>
              <a:defRPr sz="28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2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1"/>
          <p:cNvGrpSpPr/>
          <p:nvPr/>
        </p:nvGrpSpPr>
        <p:grpSpPr>
          <a:xfrm>
            <a:off x="4204150" y="341425"/>
            <a:ext cx="2454300" cy="756300"/>
            <a:chOff x="4204150" y="341425"/>
            <a:chExt cx="2454300" cy="756300"/>
          </a:xfrm>
        </p:grpSpPr>
        <p:grpSp>
          <p:nvGrpSpPr>
            <p:cNvPr id="448" name="Google Shape;448;p1"/>
            <p:cNvGrpSpPr/>
            <p:nvPr/>
          </p:nvGrpSpPr>
          <p:grpSpPr>
            <a:xfrm>
              <a:off x="4204150" y="341425"/>
              <a:ext cx="2454300" cy="756300"/>
              <a:chOff x="3052500" y="402675"/>
              <a:chExt cx="2454300" cy="756300"/>
            </a:xfrm>
          </p:grpSpPr>
          <p:sp>
            <p:nvSpPr>
              <p:cNvPr id="449" name="Google Shape;449;p1"/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"/>
              <p:cNvSpPr/>
              <p:nvPr/>
            </p:nvSpPr>
            <p:spPr>
              <a:xfrm>
                <a:off x="3124045" y="465641"/>
                <a:ext cx="2311200" cy="6303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1" name="Google Shape;451;p1"/>
            <p:cNvGrpSpPr/>
            <p:nvPr/>
          </p:nvGrpSpPr>
          <p:grpSpPr>
            <a:xfrm>
              <a:off x="5831904" y="489169"/>
              <a:ext cx="651243" cy="460800"/>
              <a:chOff x="2216359" y="2700720"/>
              <a:chExt cx="91467" cy="64729"/>
            </a:xfrm>
          </p:grpSpPr>
          <p:sp>
            <p:nvSpPr>
              <p:cNvPr id="452" name="Google Shape;452;p1"/>
              <p:cNvSpPr/>
              <p:nvPr/>
            </p:nvSpPr>
            <p:spPr>
              <a:xfrm>
                <a:off x="2216359" y="2700720"/>
                <a:ext cx="28259" cy="6472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3106" fill="none" extrusionOk="0">
                    <a:moveTo>
                      <a:pt x="675" y="0"/>
                    </a:moveTo>
                    <a:cubicBezTo>
                      <a:pt x="1054" y="0"/>
                      <a:pt x="1356" y="693"/>
                      <a:pt x="1356" y="1554"/>
                    </a:cubicBezTo>
                    <a:cubicBezTo>
                      <a:pt x="1356" y="2407"/>
                      <a:pt x="1054" y="3106"/>
                      <a:pt x="675" y="3106"/>
                    </a:cubicBezTo>
                    <a:cubicBezTo>
                      <a:pt x="303" y="3106"/>
                      <a:pt x="1" y="2407"/>
                      <a:pt x="1" y="1554"/>
                    </a:cubicBezTo>
                    <a:cubicBezTo>
                      <a:pt x="1" y="693"/>
                      <a:pt x="303" y="0"/>
                      <a:pt x="6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"/>
              <p:cNvSpPr/>
              <p:nvPr/>
            </p:nvSpPr>
            <p:spPr>
              <a:xfrm>
                <a:off x="2224383" y="2700720"/>
                <a:ext cx="28384" cy="64729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3106" fill="none" extrusionOk="0">
                    <a:moveTo>
                      <a:pt x="681" y="0"/>
                    </a:moveTo>
                    <a:cubicBezTo>
                      <a:pt x="1054" y="0"/>
                      <a:pt x="1362" y="693"/>
                      <a:pt x="1362" y="1554"/>
                    </a:cubicBezTo>
                    <a:cubicBezTo>
                      <a:pt x="1362" y="2407"/>
                      <a:pt x="1054" y="3106"/>
                      <a:pt x="681" y="3106"/>
                    </a:cubicBezTo>
                    <a:cubicBezTo>
                      <a:pt x="303" y="3106"/>
                      <a:pt x="1" y="2407"/>
                      <a:pt x="1" y="1554"/>
                    </a:cubicBezTo>
                    <a:cubicBezTo>
                      <a:pt x="1" y="693"/>
                      <a:pt x="303" y="0"/>
                      <a:pt x="68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"/>
              <p:cNvSpPr/>
              <p:nvPr/>
            </p:nvSpPr>
            <p:spPr>
              <a:xfrm>
                <a:off x="2232573" y="2700720"/>
                <a:ext cx="28217" cy="64729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3106" fill="none" extrusionOk="0">
                    <a:moveTo>
                      <a:pt x="673" y="0"/>
                    </a:moveTo>
                    <a:cubicBezTo>
                      <a:pt x="1052" y="0"/>
                      <a:pt x="1354" y="693"/>
                      <a:pt x="1354" y="1554"/>
                    </a:cubicBezTo>
                    <a:cubicBezTo>
                      <a:pt x="1354" y="2407"/>
                      <a:pt x="1052" y="3106"/>
                      <a:pt x="673" y="3106"/>
                    </a:cubicBezTo>
                    <a:cubicBezTo>
                      <a:pt x="301" y="3106"/>
                      <a:pt x="0" y="2407"/>
                      <a:pt x="0" y="1554"/>
                    </a:cubicBezTo>
                    <a:cubicBezTo>
                      <a:pt x="0" y="693"/>
                      <a:pt x="301" y="0"/>
                      <a:pt x="67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"/>
              <p:cNvSpPr/>
              <p:nvPr/>
            </p:nvSpPr>
            <p:spPr>
              <a:xfrm>
                <a:off x="2240596" y="2700720"/>
                <a:ext cx="28342" cy="64729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3106" fill="none" extrusionOk="0">
                    <a:moveTo>
                      <a:pt x="679" y="0"/>
                    </a:moveTo>
                    <a:cubicBezTo>
                      <a:pt x="1052" y="0"/>
                      <a:pt x="1360" y="693"/>
                      <a:pt x="1360" y="1554"/>
                    </a:cubicBezTo>
                    <a:cubicBezTo>
                      <a:pt x="1360" y="2407"/>
                      <a:pt x="1052" y="3106"/>
                      <a:pt x="679" y="3106"/>
                    </a:cubicBezTo>
                    <a:cubicBezTo>
                      <a:pt x="301" y="3106"/>
                      <a:pt x="0" y="2407"/>
                      <a:pt x="0" y="1554"/>
                    </a:cubicBezTo>
                    <a:cubicBezTo>
                      <a:pt x="0" y="693"/>
                      <a:pt x="301" y="0"/>
                      <a:pt x="67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"/>
              <p:cNvSpPr/>
              <p:nvPr/>
            </p:nvSpPr>
            <p:spPr>
              <a:xfrm>
                <a:off x="2272398" y="2755800"/>
                <a:ext cx="20194" cy="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" fill="none" extrusionOk="0">
                    <a:moveTo>
                      <a:pt x="0" y="1"/>
                    </a:moveTo>
                    <a:lnTo>
                      <a:pt x="969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"/>
              <p:cNvSpPr/>
              <p:nvPr/>
            </p:nvSpPr>
            <p:spPr>
              <a:xfrm>
                <a:off x="2273482" y="2717309"/>
                <a:ext cx="20194" cy="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" fill="none" extrusionOk="0">
                    <a:moveTo>
                      <a:pt x="0" y="0"/>
                    </a:moveTo>
                    <a:lnTo>
                      <a:pt x="969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"/>
              <p:cNvSpPr/>
              <p:nvPr/>
            </p:nvSpPr>
            <p:spPr>
              <a:xfrm>
                <a:off x="2287632" y="2737607"/>
                <a:ext cx="20194" cy="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" fill="none" extrusionOk="0">
                    <a:moveTo>
                      <a:pt x="0" y="1"/>
                    </a:moveTo>
                    <a:lnTo>
                      <a:pt x="969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1"/>
            <p:cNvGrpSpPr/>
            <p:nvPr/>
          </p:nvGrpSpPr>
          <p:grpSpPr>
            <a:xfrm>
              <a:off x="4379474" y="489171"/>
              <a:ext cx="834351" cy="460817"/>
              <a:chOff x="8149173" y="3969824"/>
              <a:chExt cx="651786" cy="360013"/>
            </a:xfrm>
          </p:grpSpPr>
          <p:sp>
            <p:nvSpPr>
              <p:cNvPr id="460" name="Google Shape;460;p1"/>
              <p:cNvSpPr/>
              <p:nvPr/>
            </p:nvSpPr>
            <p:spPr>
              <a:xfrm>
                <a:off x="8420788" y="3971260"/>
                <a:ext cx="108601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7904" fill="none" extrusionOk="0">
                    <a:moveTo>
                      <a:pt x="2419" y="3951"/>
                    </a:moveTo>
                    <a:cubicBezTo>
                      <a:pt x="2419" y="6139"/>
                      <a:pt x="1880" y="7903"/>
                      <a:pt x="1206" y="7903"/>
                    </a:cubicBezTo>
                    <a:cubicBezTo>
                      <a:pt x="539" y="7903"/>
                      <a:pt x="0" y="6139"/>
                      <a:pt x="0" y="3951"/>
                    </a:cubicBezTo>
                    <a:cubicBezTo>
                      <a:pt x="0" y="1771"/>
                      <a:pt x="539" y="1"/>
                      <a:pt x="1206" y="1"/>
                    </a:cubicBezTo>
                    <a:cubicBezTo>
                      <a:pt x="1880" y="1"/>
                      <a:pt x="2419" y="1771"/>
                      <a:pt x="2419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"/>
              <p:cNvSpPr/>
              <p:nvPr/>
            </p:nvSpPr>
            <p:spPr>
              <a:xfrm>
                <a:off x="8366016" y="3971260"/>
                <a:ext cx="218055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904" fill="none" extrusionOk="0">
                    <a:moveTo>
                      <a:pt x="4857" y="3951"/>
                    </a:moveTo>
                    <a:cubicBezTo>
                      <a:pt x="4857" y="6139"/>
                      <a:pt x="3766" y="7903"/>
                      <a:pt x="2426" y="7903"/>
                    </a:cubicBezTo>
                    <a:cubicBezTo>
                      <a:pt x="1092" y="7903"/>
                      <a:pt x="1" y="6139"/>
                      <a:pt x="1" y="3951"/>
                    </a:cubicBezTo>
                    <a:cubicBezTo>
                      <a:pt x="1" y="1771"/>
                      <a:pt x="1092" y="1"/>
                      <a:pt x="2426" y="1"/>
                    </a:cubicBezTo>
                    <a:cubicBezTo>
                      <a:pt x="3766" y="1"/>
                      <a:pt x="4857" y="1771"/>
                      <a:pt x="4857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"/>
              <p:cNvSpPr/>
              <p:nvPr/>
            </p:nvSpPr>
            <p:spPr>
              <a:xfrm>
                <a:off x="8279054" y="3971260"/>
                <a:ext cx="392023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7904" fill="none" extrusionOk="0">
                    <a:moveTo>
                      <a:pt x="8732" y="3951"/>
                    </a:moveTo>
                    <a:cubicBezTo>
                      <a:pt x="8732" y="6139"/>
                      <a:pt x="6775" y="7903"/>
                      <a:pt x="4363" y="7903"/>
                    </a:cubicBezTo>
                    <a:cubicBezTo>
                      <a:pt x="1958" y="7903"/>
                      <a:pt x="1" y="6139"/>
                      <a:pt x="1" y="3951"/>
                    </a:cubicBezTo>
                    <a:cubicBezTo>
                      <a:pt x="1" y="1771"/>
                      <a:pt x="1958" y="1"/>
                      <a:pt x="4363" y="1"/>
                    </a:cubicBezTo>
                    <a:cubicBezTo>
                      <a:pt x="6775" y="1"/>
                      <a:pt x="8732" y="1771"/>
                      <a:pt x="8732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"/>
              <p:cNvSpPr/>
              <p:nvPr/>
            </p:nvSpPr>
            <p:spPr>
              <a:xfrm>
                <a:off x="8200757" y="3971260"/>
                <a:ext cx="548662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7904" fill="none" extrusionOk="0">
                    <a:moveTo>
                      <a:pt x="12220" y="3951"/>
                    </a:moveTo>
                    <a:cubicBezTo>
                      <a:pt x="12220" y="6139"/>
                      <a:pt x="9487" y="7903"/>
                      <a:pt x="6107" y="7903"/>
                    </a:cubicBezTo>
                    <a:cubicBezTo>
                      <a:pt x="2733" y="7903"/>
                      <a:pt x="1" y="6139"/>
                      <a:pt x="1" y="3951"/>
                    </a:cubicBezTo>
                    <a:cubicBezTo>
                      <a:pt x="1" y="1771"/>
                      <a:pt x="2733" y="1"/>
                      <a:pt x="6107" y="1"/>
                    </a:cubicBezTo>
                    <a:cubicBezTo>
                      <a:pt x="9487" y="1"/>
                      <a:pt x="12220" y="1771"/>
                      <a:pt x="12220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"/>
              <p:cNvSpPr/>
              <p:nvPr/>
            </p:nvSpPr>
            <p:spPr>
              <a:xfrm>
                <a:off x="8149487" y="3971260"/>
                <a:ext cx="651202" cy="354850"/>
              </a:xfrm>
              <a:custGeom>
                <a:avLst/>
                <a:gdLst/>
                <a:ahLst/>
                <a:cxnLst/>
                <a:rect l="l" t="t" r="r" b="b"/>
                <a:pathLst>
                  <a:path w="14505" h="7904" fill="none" extrusionOk="0">
                    <a:moveTo>
                      <a:pt x="14505" y="3951"/>
                    </a:moveTo>
                    <a:cubicBezTo>
                      <a:pt x="14505" y="6139"/>
                      <a:pt x="11258" y="7903"/>
                      <a:pt x="7249" y="7903"/>
                    </a:cubicBezTo>
                    <a:cubicBezTo>
                      <a:pt x="3246" y="7903"/>
                      <a:pt x="0" y="6139"/>
                      <a:pt x="0" y="3951"/>
                    </a:cubicBezTo>
                    <a:cubicBezTo>
                      <a:pt x="0" y="1771"/>
                      <a:pt x="3246" y="1"/>
                      <a:pt x="7249" y="1"/>
                    </a:cubicBezTo>
                    <a:cubicBezTo>
                      <a:pt x="11258" y="1"/>
                      <a:pt x="14505" y="1771"/>
                      <a:pt x="14505" y="39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"/>
              <p:cNvSpPr/>
              <p:nvPr/>
            </p:nvSpPr>
            <p:spPr>
              <a:xfrm>
                <a:off x="8474887" y="3969824"/>
                <a:ext cx="45" cy="360013"/>
              </a:xfrm>
              <a:custGeom>
                <a:avLst/>
                <a:gdLst/>
                <a:ahLst/>
                <a:cxnLst/>
                <a:rect l="l" t="t" r="r" b="b"/>
                <a:pathLst>
                  <a:path w="1" h="8019" fill="none" extrusionOk="0">
                    <a:moveTo>
                      <a:pt x="1" y="0"/>
                    </a:moveTo>
                    <a:lnTo>
                      <a:pt x="1" y="8019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"/>
              <p:cNvSpPr/>
              <p:nvPr/>
            </p:nvSpPr>
            <p:spPr>
              <a:xfrm>
                <a:off x="8149173" y="4148640"/>
                <a:ext cx="651786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1" fill="none" extrusionOk="0">
                    <a:moveTo>
                      <a:pt x="1" y="0"/>
                    </a:moveTo>
                    <a:lnTo>
                      <a:pt x="14518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1"/>
            <p:cNvGrpSpPr/>
            <p:nvPr/>
          </p:nvGrpSpPr>
          <p:grpSpPr>
            <a:xfrm>
              <a:off x="5310993" y="491180"/>
              <a:ext cx="423743" cy="456787"/>
              <a:chOff x="5310993" y="491180"/>
              <a:chExt cx="423743" cy="456787"/>
            </a:xfrm>
          </p:grpSpPr>
          <p:sp>
            <p:nvSpPr>
              <p:cNvPr id="468" name="Google Shape;468;p1"/>
              <p:cNvSpPr/>
              <p:nvPr/>
            </p:nvSpPr>
            <p:spPr>
              <a:xfrm>
                <a:off x="5310993" y="491180"/>
                <a:ext cx="423743" cy="456787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0983" extrusionOk="0">
                    <a:moveTo>
                      <a:pt x="4421" y="0"/>
                    </a:moveTo>
                    <a:cubicBezTo>
                      <a:pt x="3831" y="0"/>
                      <a:pt x="3248" y="96"/>
                      <a:pt x="2695" y="282"/>
                    </a:cubicBezTo>
                    <a:cubicBezTo>
                      <a:pt x="2420" y="371"/>
                      <a:pt x="2156" y="481"/>
                      <a:pt x="1907" y="616"/>
                    </a:cubicBezTo>
                    <a:cubicBezTo>
                      <a:pt x="655" y="1315"/>
                      <a:pt x="1200" y="2431"/>
                      <a:pt x="1733" y="3509"/>
                    </a:cubicBezTo>
                    <a:cubicBezTo>
                      <a:pt x="1958" y="3957"/>
                      <a:pt x="2162" y="4381"/>
                      <a:pt x="2247" y="4779"/>
                    </a:cubicBezTo>
                    <a:lnTo>
                      <a:pt x="2253" y="4785"/>
                    </a:lnTo>
                    <a:cubicBezTo>
                      <a:pt x="2253" y="4856"/>
                      <a:pt x="2259" y="4933"/>
                      <a:pt x="2259" y="5004"/>
                    </a:cubicBezTo>
                    <a:cubicBezTo>
                      <a:pt x="2278" y="5221"/>
                      <a:pt x="2298" y="5452"/>
                      <a:pt x="2144" y="5683"/>
                    </a:cubicBezTo>
                    <a:lnTo>
                      <a:pt x="2144" y="5689"/>
                    </a:lnTo>
                    <a:cubicBezTo>
                      <a:pt x="1913" y="5959"/>
                      <a:pt x="1624" y="6183"/>
                      <a:pt x="1342" y="6402"/>
                    </a:cubicBezTo>
                    <a:cubicBezTo>
                      <a:pt x="900" y="6742"/>
                      <a:pt x="444" y="7095"/>
                      <a:pt x="213" y="7614"/>
                    </a:cubicBezTo>
                    <a:cubicBezTo>
                      <a:pt x="1" y="8166"/>
                      <a:pt x="98" y="8738"/>
                      <a:pt x="489" y="9269"/>
                    </a:cubicBezTo>
                    <a:cubicBezTo>
                      <a:pt x="815" y="9700"/>
                      <a:pt x="1330" y="10091"/>
                      <a:pt x="1907" y="10346"/>
                    </a:cubicBezTo>
                    <a:cubicBezTo>
                      <a:pt x="2156" y="10482"/>
                      <a:pt x="2426" y="10591"/>
                      <a:pt x="2695" y="10681"/>
                    </a:cubicBezTo>
                    <a:cubicBezTo>
                      <a:pt x="2965" y="10770"/>
                      <a:pt x="3248" y="10841"/>
                      <a:pt x="3536" y="10885"/>
                    </a:cubicBezTo>
                    <a:cubicBezTo>
                      <a:pt x="3825" y="10938"/>
                      <a:pt x="4119" y="10962"/>
                      <a:pt x="4427" y="10962"/>
                    </a:cubicBezTo>
                    <a:lnTo>
                      <a:pt x="4433" y="10962"/>
                    </a:lnTo>
                    <a:cubicBezTo>
                      <a:pt x="4587" y="10976"/>
                      <a:pt x="4741" y="10982"/>
                      <a:pt x="4903" y="10982"/>
                    </a:cubicBezTo>
                    <a:cubicBezTo>
                      <a:pt x="6481" y="10982"/>
                      <a:pt x="8084" y="10257"/>
                      <a:pt x="9084" y="9084"/>
                    </a:cubicBezTo>
                    <a:cubicBezTo>
                      <a:pt x="9496" y="8608"/>
                      <a:pt x="9783" y="8076"/>
                      <a:pt x="9957" y="7518"/>
                    </a:cubicBezTo>
                    <a:cubicBezTo>
                      <a:pt x="10144" y="6915"/>
                      <a:pt x="10188" y="6287"/>
                      <a:pt x="10085" y="5645"/>
                    </a:cubicBezTo>
                    <a:cubicBezTo>
                      <a:pt x="10053" y="5324"/>
                      <a:pt x="10002" y="4996"/>
                      <a:pt x="9925" y="4676"/>
                    </a:cubicBezTo>
                    <a:cubicBezTo>
                      <a:pt x="9753" y="3951"/>
                      <a:pt x="9475" y="3015"/>
                      <a:pt x="8847" y="2245"/>
                    </a:cubicBezTo>
                    <a:cubicBezTo>
                      <a:pt x="8681" y="2020"/>
                      <a:pt x="8495" y="1802"/>
                      <a:pt x="8296" y="1609"/>
                    </a:cubicBezTo>
                    <a:cubicBezTo>
                      <a:pt x="7263" y="570"/>
                      <a:pt x="5890" y="0"/>
                      <a:pt x="44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"/>
              <p:cNvSpPr/>
              <p:nvPr/>
            </p:nvSpPr>
            <p:spPr>
              <a:xfrm>
                <a:off x="5402487" y="756069"/>
                <a:ext cx="286585" cy="152138"/>
              </a:xfrm>
              <a:custGeom>
                <a:avLst/>
                <a:gdLst/>
                <a:ahLst/>
                <a:cxnLst/>
                <a:rect l="l" t="t" r="r" b="b"/>
                <a:pathLst>
                  <a:path w="6891" h="3658" fill="none" extrusionOk="0">
                    <a:moveTo>
                      <a:pt x="6692" y="1"/>
                    </a:moveTo>
                    <a:cubicBezTo>
                      <a:pt x="6891" y="1040"/>
                      <a:pt x="6404" y="2201"/>
                      <a:pt x="5436" y="2784"/>
                    </a:cubicBezTo>
                    <a:cubicBezTo>
                      <a:pt x="3979" y="3465"/>
                      <a:pt x="1848" y="3657"/>
                      <a:pt x="681" y="2298"/>
                    </a:cubicBezTo>
                    <a:cubicBezTo>
                      <a:pt x="1" y="1425"/>
                      <a:pt x="1265" y="841"/>
                      <a:pt x="1978" y="43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"/>
              <p:cNvSpPr/>
              <p:nvPr/>
            </p:nvSpPr>
            <p:spPr>
              <a:xfrm>
                <a:off x="5531661" y="590414"/>
                <a:ext cx="100893" cy="156338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3759" extrusionOk="0">
                    <a:moveTo>
                      <a:pt x="539" y="1"/>
                    </a:moveTo>
                    <a:cubicBezTo>
                      <a:pt x="0" y="751"/>
                      <a:pt x="776" y="1527"/>
                      <a:pt x="1360" y="1822"/>
                    </a:cubicBezTo>
                    <a:cubicBezTo>
                      <a:pt x="969" y="2495"/>
                      <a:pt x="1745" y="3272"/>
                      <a:pt x="2233" y="3759"/>
                    </a:cubicBezTo>
                    <a:cubicBezTo>
                      <a:pt x="2425" y="2495"/>
                      <a:pt x="1649" y="1431"/>
                      <a:pt x="1110" y="487"/>
                    </a:cubicBezTo>
                    <a:cubicBezTo>
                      <a:pt x="898" y="179"/>
                      <a:pt x="693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"/>
              <p:cNvSpPr/>
              <p:nvPr/>
            </p:nvSpPr>
            <p:spPr>
              <a:xfrm>
                <a:off x="5459089" y="590913"/>
                <a:ext cx="121147" cy="163866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3940" extrusionOk="0">
                    <a:moveTo>
                      <a:pt x="219" y="1"/>
                    </a:moveTo>
                    <a:cubicBezTo>
                      <a:pt x="217" y="1"/>
                      <a:pt x="214" y="1"/>
                      <a:pt x="212" y="1"/>
                    </a:cubicBezTo>
                    <a:cubicBezTo>
                      <a:pt x="1" y="836"/>
                      <a:pt x="1168" y="1322"/>
                      <a:pt x="1457" y="2003"/>
                    </a:cubicBezTo>
                    <a:cubicBezTo>
                      <a:pt x="1745" y="2586"/>
                      <a:pt x="2233" y="3362"/>
                      <a:pt x="2714" y="3939"/>
                    </a:cubicBezTo>
                    <a:cubicBezTo>
                      <a:pt x="2912" y="2586"/>
                      <a:pt x="1745" y="1419"/>
                      <a:pt x="919" y="495"/>
                    </a:cubicBezTo>
                    <a:cubicBezTo>
                      <a:pt x="622" y="186"/>
                      <a:pt x="368" y="1"/>
                      <a:pt x="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"/>
              <p:cNvSpPr/>
              <p:nvPr/>
            </p:nvSpPr>
            <p:spPr>
              <a:xfrm>
                <a:off x="5672021" y="744091"/>
                <a:ext cx="18964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3" fill="none" extrusionOk="0">
                    <a:moveTo>
                      <a:pt x="0" y="443"/>
                    </a:moveTo>
                    <a:cubicBezTo>
                      <a:pt x="0" y="443"/>
                      <a:pt x="172" y="1"/>
                      <a:pt x="456" y="25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"/>
              <p:cNvSpPr/>
              <p:nvPr/>
            </p:nvSpPr>
            <p:spPr>
              <a:xfrm>
                <a:off x="5459089" y="766757"/>
                <a:ext cx="44874" cy="1127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271" fill="none" extrusionOk="0">
                    <a:moveTo>
                      <a:pt x="1" y="122"/>
                    </a:moveTo>
                    <a:cubicBezTo>
                      <a:pt x="1" y="122"/>
                      <a:pt x="795" y="1"/>
                      <a:pt x="1079" y="27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74" name="Google Shape;474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602" t="728" r="10472" b="729"/>
          <a:stretch/>
        </p:blipFill>
        <p:spPr>
          <a:xfrm>
            <a:off x="392800" y="341425"/>
            <a:ext cx="1838075" cy="446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42525" t="641" r="30362" b="651"/>
          <a:stretch/>
        </p:blipFill>
        <p:spPr>
          <a:xfrm>
            <a:off x="6911975" y="341425"/>
            <a:ext cx="1838075" cy="44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"/>
          <p:cNvSpPr txBox="1">
            <a:spLocks noGrp="1"/>
          </p:cNvSpPr>
          <p:nvPr>
            <p:ph type="ctrTitle"/>
          </p:nvPr>
        </p:nvSpPr>
        <p:spPr>
          <a:xfrm>
            <a:off x="2488138" y="1320900"/>
            <a:ext cx="4170300" cy="2053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NEO</a:t>
            </a:r>
            <a:br>
              <a:rPr lang="en"/>
            </a:br>
            <a:r>
              <a:rPr lang="en"/>
              <a:t>Collab</a:t>
            </a:r>
            <a:endParaRPr/>
          </a:p>
        </p:txBody>
      </p:sp>
      <p:sp>
        <p:nvSpPr>
          <p:cNvPr id="477" name="Google Shape;477;p1"/>
          <p:cNvSpPr txBox="1">
            <a:spLocks noGrp="1"/>
          </p:cNvSpPr>
          <p:nvPr>
            <p:ph type="subTitle" idx="1"/>
          </p:nvPr>
        </p:nvSpPr>
        <p:spPr>
          <a:xfrm>
            <a:off x="2489115" y="3374098"/>
            <a:ext cx="4170300" cy="44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Inspira, crea, colabora.</a:t>
            </a:r>
            <a:endParaRPr/>
          </a:p>
        </p:txBody>
      </p:sp>
      <p:grpSp>
        <p:nvGrpSpPr>
          <p:cNvPr id="478" name="Google Shape;478;p1"/>
          <p:cNvGrpSpPr/>
          <p:nvPr/>
        </p:nvGrpSpPr>
        <p:grpSpPr>
          <a:xfrm>
            <a:off x="6356229" y="4045641"/>
            <a:ext cx="302209" cy="756295"/>
            <a:chOff x="4692650" y="1956594"/>
            <a:chExt cx="116575" cy="291724"/>
          </a:xfrm>
        </p:grpSpPr>
        <p:sp>
          <p:nvSpPr>
            <p:cNvPr id="479" name="Google Shape;479;p1"/>
            <p:cNvSpPr/>
            <p:nvPr/>
          </p:nvSpPr>
          <p:spPr>
            <a:xfrm>
              <a:off x="4692650" y="218997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6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"/>
            <p:cNvSpPr/>
            <p:nvPr/>
          </p:nvSpPr>
          <p:spPr>
            <a:xfrm>
              <a:off x="4692650" y="2131443"/>
              <a:ext cx="116575" cy="58567"/>
            </a:xfrm>
            <a:custGeom>
              <a:avLst/>
              <a:gdLst/>
              <a:ahLst/>
              <a:cxnLst/>
              <a:rect l="l" t="t" r="r" b="b"/>
              <a:pathLst>
                <a:path w="3131" h="1573" extrusionOk="0">
                  <a:moveTo>
                    <a:pt x="0" y="1"/>
                  </a:moveTo>
                  <a:cubicBezTo>
                    <a:pt x="867" y="1"/>
                    <a:pt x="1566" y="706"/>
                    <a:pt x="1566" y="1573"/>
                  </a:cubicBezTo>
                  <a:cubicBezTo>
                    <a:pt x="1566" y="706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"/>
            <p:cNvSpPr/>
            <p:nvPr/>
          </p:nvSpPr>
          <p:spPr>
            <a:xfrm>
              <a:off x="4692650" y="207313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1"/>
                    <a:pt x="1566" y="1567"/>
                  </a:cubicBezTo>
                  <a:cubicBezTo>
                    <a:pt x="1566" y="701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"/>
            <p:cNvSpPr/>
            <p:nvPr/>
          </p:nvSpPr>
          <p:spPr>
            <a:xfrm>
              <a:off x="4692650" y="2014902"/>
              <a:ext cx="116575" cy="58269"/>
            </a:xfrm>
            <a:custGeom>
              <a:avLst/>
              <a:gdLst/>
              <a:ahLst/>
              <a:cxnLst/>
              <a:rect l="l" t="t" r="r" b="b"/>
              <a:pathLst>
                <a:path w="3131" h="1565" extrusionOk="0">
                  <a:moveTo>
                    <a:pt x="0" y="1"/>
                  </a:moveTo>
                  <a:cubicBezTo>
                    <a:pt x="867" y="1"/>
                    <a:pt x="1566" y="700"/>
                    <a:pt x="1566" y="1565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"/>
            <p:cNvSpPr/>
            <p:nvPr/>
          </p:nvSpPr>
          <p:spPr>
            <a:xfrm>
              <a:off x="4692650" y="1956594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7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1"/>
          <p:cNvGrpSpPr/>
          <p:nvPr/>
        </p:nvGrpSpPr>
        <p:grpSpPr>
          <a:xfrm>
            <a:off x="2488149" y="341546"/>
            <a:ext cx="302224" cy="668976"/>
            <a:chOff x="2447099" y="341546"/>
            <a:chExt cx="302224" cy="668976"/>
          </a:xfrm>
        </p:grpSpPr>
        <p:grpSp>
          <p:nvGrpSpPr>
            <p:cNvPr id="485" name="Google Shape;485;p1"/>
            <p:cNvGrpSpPr/>
            <p:nvPr/>
          </p:nvGrpSpPr>
          <p:grpSpPr>
            <a:xfrm>
              <a:off x="2461562" y="341546"/>
              <a:ext cx="273311" cy="273215"/>
              <a:chOff x="2163301" y="525358"/>
              <a:chExt cx="355780" cy="355655"/>
            </a:xfrm>
          </p:grpSpPr>
          <p:sp>
            <p:nvSpPr>
              <p:cNvPr id="486" name="Google Shape;486;p1"/>
              <p:cNvSpPr/>
              <p:nvPr/>
            </p:nvSpPr>
            <p:spPr>
              <a:xfrm>
                <a:off x="2163301" y="525358"/>
                <a:ext cx="355780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7066" fill="none" extrusionOk="0">
                    <a:moveTo>
                      <a:pt x="17071" y="8533"/>
                    </a:moveTo>
                    <a:cubicBezTo>
                      <a:pt x="17071" y="13247"/>
                      <a:pt x="13247" y="17065"/>
                      <a:pt x="8539" y="17065"/>
                    </a:cubicBezTo>
                    <a:cubicBezTo>
                      <a:pt x="3825" y="17065"/>
                      <a:pt x="1" y="13247"/>
                      <a:pt x="1" y="8533"/>
                    </a:cubicBezTo>
                    <a:cubicBezTo>
                      <a:pt x="1" y="3825"/>
                      <a:pt x="3825" y="0"/>
                      <a:pt x="8539" y="0"/>
                    </a:cubicBezTo>
                    <a:cubicBezTo>
                      <a:pt x="13247" y="0"/>
                      <a:pt x="17071" y="3825"/>
                      <a:pt x="17071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"/>
              <p:cNvSpPr/>
              <p:nvPr/>
            </p:nvSpPr>
            <p:spPr>
              <a:xfrm>
                <a:off x="2224383" y="525358"/>
                <a:ext cx="233616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1210" h="17066" fill="none" extrusionOk="0">
                    <a:moveTo>
                      <a:pt x="11209" y="8533"/>
                    </a:moveTo>
                    <a:cubicBezTo>
                      <a:pt x="11209" y="13247"/>
                      <a:pt x="8700" y="17065"/>
                      <a:pt x="5608" y="17065"/>
                    </a:cubicBezTo>
                    <a:cubicBezTo>
                      <a:pt x="2510" y="17065"/>
                      <a:pt x="1" y="13247"/>
                      <a:pt x="1" y="8533"/>
                    </a:cubicBezTo>
                    <a:cubicBezTo>
                      <a:pt x="1" y="3825"/>
                      <a:pt x="2510" y="0"/>
                      <a:pt x="5608" y="0"/>
                    </a:cubicBezTo>
                    <a:cubicBezTo>
                      <a:pt x="8700" y="0"/>
                      <a:pt x="11209" y="3825"/>
                      <a:pt x="11209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"/>
              <p:cNvSpPr/>
              <p:nvPr/>
            </p:nvSpPr>
            <p:spPr>
              <a:xfrm>
                <a:off x="2299948" y="525358"/>
                <a:ext cx="82651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17066" fill="none" extrusionOk="0">
                    <a:moveTo>
                      <a:pt x="3965" y="8533"/>
                    </a:moveTo>
                    <a:cubicBezTo>
                      <a:pt x="3965" y="13247"/>
                      <a:pt x="3072" y="17065"/>
                      <a:pt x="1982" y="17065"/>
                    </a:cubicBezTo>
                    <a:cubicBezTo>
                      <a:pt x="886" y="17065"/>
                      <a:pt x="1" y="13247"/>
                      <a:pt x="1" y="8533"/>
                    </a:cubicBezTo>
                    <a:cubicBezTo>
                      <a:pt x="1" y="3825"/>
                      <a:pt x="886" y="0"/>
                      <a:pt x="1982" y="0"/>
                    </a:cubicBezTo>
                    <a:cubicBezTo>
                      <a:pt x="3072" y="0"/>
                      <a:pt x="3965" y="3825"/>
                      <a:pt x="3965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1"/>
              <p:cNvSpPr/>
              <p:nvPr/>
            </p:nvSpPr>
            <p:spPr>
              <a:xfrm>
                <a:off x="2163301" y="586440"/>
                <a:ext cx="355780" cy="233596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1209" fill="none" extrusionOk="0">
                    <a:moveTo>
                      <a:pt x="8539" y="1"/>
                    </a:moveTo>
                    <a:cubicBezTo>
                      <a:pt x="13247" y="1"/>
                      <a:pt x="17071" y="2510"/>
                      <a:pt x="17071" y="5602"/>
                    </a:cubicBezTo>
                    <a:cubicBezTo>
                      <a:pt x="17071" y="8699"/>
                      <a:pt x="13247" y="11209"/>
                      <a:pt x="8539" y="11209"/>
                    </a:cubicBezTo>
                    <a:cubicBezTo>
                      <a:pt x="3825" y="11209"/>
                      <a:pt x="1" y="8699"/>
                      <a:pt x="1" y="5602"/>
                    </a:cubicBezTo>
                    <a:cubicBezTo>
                      <a:pt x="1" y="2510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1"/>
              <p:cNvSpPr/>
              <p:nvPr/>
            </p:nvSpPr>
            <p:spPr>
              <a:xfrm>
                <a:off x="2163301" y="661839"/>
                <a:ext cx="355780" cy="82651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3966" fill="none" extrusionOk="0">
                    <a:moveTo>
                      <a:pt x="8539" y="1"/>
                    </a:moveTo>
                    <a:cubicBezTo>
                      <a:pt x="13247" y="1"/>
                      <a:pt x="17071" y="894"/>
                      <a:pt x="17071" y="1984"/>
                    </a:cubicBezTo>
                    <a:cubicBezTo>
                      <a:pt x="17071" y="3080"/>
                      <a:pt x="13247" y="3965"/>
                      <a:pt x="8539" y="3965"/>
                    </a:cubicBezTo>
                    <a:cubicBezTo>
                      <a:pt x="3825" y="3965"/>
                      <a:pt x="1" y="3080"/>
                      <a:pt x="1" y="1984"/>
                    </a:cubicBezTo>
                    <a:cubicBezTo>
                      <a:pt x="1" y="894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1" name="Google Shape;491;p1"/>
            <p:cNvSpPr/>
            <p:nvPr/>
          </p:nvSpPr>
          <p:spPr>
            <a:xfrm>
              <a:off x="2447099" y="708979"/>
              <a:ext cx="302224" cy="301543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1"/>
          <p:cNvGrpSpPr/>
          <p:nvPr/>
        </p:nvGrpSpPr>
        <p:grpSpPr>
          <a:xfrm>
            <a:off x="2489125" y="4045774"/>
            <a:ext cx="2454300" cy="756300"/>
            <a:chOff x="2489125" y="4045774"/>
            <a:chExt cx="2454300" cy="756300"/>
          </a:xfrm>
        </p:grpSpPr>
        <p:grpSp>
          <p:nvGrpSpPr>
            <p:cNvPr id="493" name="Google Shape;493;p1"/>
            <p:cNvGrpSpPr/>
            <p:nvPr/>
          </p:nvGrpSpPr>
          <p:grpSpPr>
            <a:xfrm>
              <a:off x="2489125" y="4045774"/>
              <a:ext cx="2454300" cy="756300"/>
              <a:chOff x="3052500" y="402675"/>
              <a:chExt cx="2454300" cy="756300"/>
            </a:xfrm>
          </p:grpSpPr>
          <p:sp>
            <p:nvSpPr>
              <p:cNvPr id="494" name="Google Shape;494;p1"/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"/>
              <p:cNvSpPr/>
              <p:nvPr/>
            </p:nvSpPr>
            <p:spPr>
              <a:xfrm>
                <a:off x="3124045" y="465641"/>
                <a:ext cx="2311200" cy="6303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" name="Google Shape;496;p1"/>
            <p:cNvGrpSpPr/>
            <p:nvPr/>
          </p:nvGrpSpPr>
          <p:grpSpPr>
            <a:xfrm rot="10800000">
              <a:off x="2559287" y="4110101"/>
              <a:ext cx="834314" cy="628246"/>
              <a:chOff x="429119" y="3036738"/>
              <a:chExt cx="1166547" cy="878420"/>
            </a:xfrm>
          </p:grpSpPr>
          <p:sp>
            <p:nvSpPr>
              <p:cNvPr id="497" name="Google Shape;497;p1"/>
              <p:cNvSpPr/>
              <p:nvPr/>
            </p:nvSpPr>
            <p:spPr>
              <a:xfrm>
                <a:off x="429119" y="3385758"/>
                <a:ext cx="1166547" cy="236238"/>
              </a:xfrm>
              <a:custGeom>
                <a:avLst/>
                <a:gdLst/>
                <a:ahLst/>
                <a:cxnLst/>
                <a:rect l="l" t="t" r="r" b="b"/>
                <a:pathLst>
                  <a:path w="19041" h="3856" fill="none" extrusionOk="0">
                    <a:moveTo>
                      <a:pt x="19035" y="1469"/>
                    </a:moveTo>
                    <a:lnTo>
                      <a:pt x="12639" y="1469"/>
                    </a:lnTo>
                    <a:cubicBezTo>
                      <a:pt x="12388" y="1463"/>
                      <a:pt x="12133" y="1455"/>
                      <a:pt x="11811" y="1052"/>
                    </a:cubicBezTo>
                    <a:cubicBezTo>
                      <a:pt x="11375" y="339"/>
                      <a:pt x="10624" y="0"/>
                      <a:pt x="9810" y="69"/>
                    </a:cubicBezTo>
                    <a:cubicBezTo>
                      <a:pt x="9194" y="134"/>
                      <a:pt x="8720" y="955"/>
                      <a:pt x="9194" y="1295"/>
                    </a:cubicBezTo>
                    <a:cubicBezTo>
                      <a:pt x="9534" y="1571"/>
                      <a:pt x="10150" y="1571"/>
                      <a:pt x="10016" y="2186"/>
                    </a:cubicBezTo>
                    <a:cubicBezTo>
                      <a:pt x="9810" y="2796"/>
                      <a:pt x="9123" y="3002"/>
                      <a:pt x="8515" y="2867"/>
                    </a:cubicBezTo>
                    <a:cubicBezTo>
                      <a:pt x="7962" y="2733"/>
                      <a:pt x="7559" y="2322"/>
                      <a:pt x="7231" y="1898"/>
                    </a:cubicBezTo>
                    <a:cubicBezTo>
                      <a:pt x="6904" y="1475"/>
                      <a:pt x="6647" y="1469"/>
                      <a:pt x="6398" y="1469"/>
                    </a:cubicBezTo>
                    <a:lnTo>
                      <a:pt x="1" y="1469"/>
                    </a:lnTo>
                    <a:lnTo>
                      <a:pt x="1" y="3855"/>
                    </a:lnTo>
                    <a:lnTo>
                      <a:pt x="19041" y="3855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"/>
              <p:cNvSpPr/>
              <p:nvPr/>
            </p:nvSpPr>
            <p:spPr>
              <a:xfrm>
                <a:off x="429977" y="3182975"/>
                <a:ext cx="1164586" cy="290825"/>
              </a:xfrm>
              <a:custGeom>
                <a:avLst/>
                <a:gdLst/>
                <a:ahLst/>
                <a:cxnLst/>
                <a:rect l="l" t="t" r="r" b="b"/>
                <a:pathLst>
                  <a:path w="19009" h="4747" fill="none" extrusionOk="0">
                    <a:moveTo>
                      <a:pt x="1" y="0"/>
                    </a:moveTo>
                    <a:cubicBezTo>
                      <a:pt x="1" y="0"/>
                      <a:pt x="16237" y="6"/>
                      <a:pt x="16596" y="0"/>
                    </a:cubicBezTo>
                    <a:lnTo>
                      <a:pt x="17609" y="0"/>
                    </a:lnTo>
                    <a:lnTo>
                      <a:pt x="19008" y="0"/>
                    </a:lnTo>
                    <a:lnTo>
                      <a:pt x="19008" y="2386"/>
                    </a:lnTo>
                    <a:cubicBezTo>
                      <a:pt x="18802" y="1058"/>
                      <a:pt x="17032" y="31"/>
                      <a:pt x="15935" y="1058"/>
                    </a:cubicBezTo>
                    <a:cubicBezTo>
                      <a:pt x="15530" y="1469"/>
                      <a:pt x="15255" y="2219"/>
                      <a:pt x="15800" y="2694"/>
                    </a:cubicBezTo>
                    <a:cubicBezTo>
                      <a:pt x="16006" y="2764"/>
                      <a:pt x="16211" y="2899"/>
                      <a:pt x="16416" y="2834"/>
                    </a:cubicBezTo>
                    <a:cubicBezTo>
                      <a:pt x="16891" y="2694"/>
                      <a:pt x="16487" y="2289"/>
                      <a:pt x="16685" y="2014"/>
                    </a:cubicBezTo>
                    <a:cubicBezTo>
                      <a:pt x="17167" y="1603"/>
                      <a:pt x="17783" y="2289"/>
                      <a:pt x="17783" y="2834"/>
                    </a:cubicBezTo>
                    <a:cubicBezTo>
                      <a:pt x="17783" y="3239"/>
                      <a:pt x="17577" y="3515"/>
                      <a:pt x="17238" y="3791"/>
                    </a:cubicBezTo>
                    <a:cubicBezTo>
                      <a:pt x="15935" y="4747"/>
                      <a:pt x="14787" y="3586"/>
                      <a:pt x="14236" y="2386"/>
                    </a:cubicBezTo>
                    <a:lnTo>
                      <a:pt x="13369" y="2386"/>
                    </a:lnTo>
                    <a:lnTo>
                      <a:pt x="1" y="2386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"/>
              <p:cNvSpPr/>
              <p:nvPr/>
            </p:nvSpPr>
            <p:spPr>
              <a:xfrm>
                <a:off x="448846" y="3036738"/>
                <a:ext cx="246837" cy="842271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13748" fill="none" extrusionOk="0">
                    <a:moveTo>
                      <a:pt x="3220" y="13748"/>
                    </a:moveTo>
                    <a:cubicBezTo>
                      <a:pt x="3888" y="13003"/>
                      <a:pt x="4028" y="11637"/>
                      <a:pt x="3003" y="11092"/>
                    </a:cubicBezTo>
                    <a:cubicBezTo>
                      <a:pt x="2592" y="10886"/>
                      <a:pt x="2181" y="10886"/>
                      <a:pt x="1842" y="11226"/>
                    </a:cubicBezTo>
                    <a:cubicBezTo>
                      <a:pt x="1502" y="11637"/>
                      <a:pt x="2118" y="11906"/>
                      <a:pt x="2322" y="12253"/>
                    </a:cubicBezTo>
                    <a:cubicBezTo>
                      <a:pt x="2458" y="12656"/>
                      <a:pt x="1911" y="12933"/>
                      <a:pt x="1565" y="12933"/>
                    </a:cubicBezTo>
                    <a:cubicBezTo>
                      <a:pt x="1226" y="12933"/>
                      <a:pt x="886" y="12798"/>
                      <a:pt x="680" y="12458"/>
                    </a:cubicBezTo>
                    <a:cubicBezTo>
                      <a:pt x="1" y="11501"/>
                      <a:pt x="546" y="10270"/>
                      <a:pt x="1482" y="9777"/>
                    </a:cubicBezTo>
                    <a:cubicBezTo>
                      <a:pt x="1944" y="9532"/>
                      <a:pt x="2053" y="9398"/>
                      <a:pt x="2065" y="9283"/>
                    </a:cubicBezTo>
                    <a:lnTo>
                      <a:pt x="2065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"/>
              <p:cNvSpPr/>
              <p:nvPr/>
            </p:nvSpPr>
            <p:spPr>
              <a:xfrm>
                <a:off x="429961" y="3038858"/>
                <a:ext cx="1164586" cy="876300"/>
              </a:xfrm>
              <a:custGeom>
                <a:avLst/>
                <a:gdLst/>
                <a:ahLst/>
                <a:cxnLst/>
                <a:rect l="l" t="t" r="r" b="b"/>
                <a:pathLst>
                  <a:path w="19009" h="14345" fill="none" extrusionOk="0">
                    <a:moveTo>
                      <a:pt x="1" y="12061"/>
                    </a:moveTo>
                    <a:cubicBezTo>
                      <a:pt x="1" y="12061"/>
                      <a:pt x="1" y="12067"/>
                      <a:pt x="212" y="12523"/>
                    </a:cubicBezTo>
                    <a:cubicBezTo>
                      <a:pt x="750" y="13678"/>
                      <a:pt x="2489" y="14101"/>
                      <a:pt x="3240" y="12940"/>
                    </a:cubicBezTo>
                    <a:cubicBezTo>
                      <a:pt x="3516" y="12465"/>
                      <a:pt x="3240" y="11709"/>
                      <a:pt x="2695" y="11709"/>
                    </a:cubicBezTo>
                    <a:cubicBezTo>
                      <a:pt x="2355" y="11644"/>
                      <a:pt x="2489" y="12260"/>
                      <a:pt x="2079" y="12324"/>
                    </a:cubicBezTo>
                    <a:cubicBezTo>
                      <a:pt x="1944" y="12324"/>
                      <a:pt x="1810" y="12260"/>
                      <a:pt x="1674" y="12189"/>
                    </a:cubicBezTo>
                    <a:cubicBezTo>
                      <a:pt x="1123" y="11644"/>
                      <a:pt x="1399" y="10823"/>
                      <a:pt x="1944" y="10483"/>
                    </a:cubicBezTo>
                    <a:cubicBezTo>
                      <a:pt x="3104" y="9803"/>
                      <a:pt x="4382" y="10688"/>
                      <a:pt x="4753" y="11952"/>
                    </a:cubicBezTo>
                    <a:lnTo>
                      <a:pt x="5556" y="11952"/>
                    </a:lnTo>
                    <a:lnTo>
                      <a:pt x="19008" y="11952"/>
                    </a:lnTo>
                    <a:lnTo>
                      <a:pt x="19008" y="14338"/>
                    </a:lnTo>
                    <a:lnTo>
                      <a:pt x="19008" y="6409"/>
                    </a:lnTo>
                    <a:lnTo>
                      <a:pt x="19008" y="5652"/>
                    </a:lnTo>
                    <a:lnTo>
                      <a:pt x="19008" y="4195"/>
                    </a:lnTo>
                    <a:lnTo>
                      <a:pt x="19008" y="3516"/>
                    </a:lnTo>
                    <a:lnTo>
                      <a:pt x="19008" y="8"/>
                    </a:lnTo>
                    <a:lnTo>
                      <a:pt x="1" y="8"/>
                    </a:lnTo>
                    <a:lnTo>
                      <a:pt x="1" y="10637"/>
                    </a:lnTo>
                    <a:lnTo>
                      <a:pt x="1" y="11271"/>
                    </a:lnTo>
                    <a:lnTo>
                      <a:pt x="1" y="12401"/>
                    </a:lnTo>
                    <a:lnTo>
                      <a:pt x="1" y="13279"/>
                    </a:lnTo>
                    <a:lnTo>
                      <a:pt x="1" y="14338"/>
                    </a:lnTo>
                    <a:lnTo>
                      <a:pt x="19008" y="14338"/>
                    </a:lnTo>
                    <a:lnTo>
                      <a:pt x="16622" y="14338"/>
                    </a:lnTo>
                    <a:lnTo>
                      <a:pt x="16622" y="7917"/>
                    </a:lnTo>
                    <a:cubicBezTo>
                      <a:pt x="16634" y="7667"/>
                      <a:pt x="16641" y="7410"/>
                      <a:pt x="17135" y="7064"/>
                    </a:cubicBezTo>
                    <a:cubicBezTo>
                      <a:pt x="18462" y="6454"/>
                      <a:pt x="18873" y="4408"/>
                      <a:pt x="17437" y="3727"/>
                    </a:cubicBezTo>
                    <a:cubicBezTo>
                      <a:pt x="16891" y="3452"/>
                      <a:pt x="16211" y="3792"/>
                      <a:pt x="16140" y="4408"/>
                    </a:cubicBezTo>
                    <a:cubicBezTo>
                      <a:pt x="16140" y="5024"/>
                      <a:pt x="16961" y="4479"/>
                      <a:pt x="17096" y="4953"/>
                    </a:cubicBezTo>
                    <a:cubicBezTo>
                      <a:pt x="17372" y="5773"/>
                      <a:pt x="16211" y="6114"/>
                      <a:pt x="15595" y="5773"/>
                    </a:cubicBezTo>
                    <a:cubicBezTo>
                      <a:pt x="14915" y="5364"/>
                      <a:pt x="14710" y="4542"/>
                      <a:pt x="14979" y="3792"/>
                    </a:cubicBezTo>
                    <a:cubicBezTo>
                      <a:pt x="15255" y="3112"/>
                      <a:pt x="15800" y="2625"/>
                      <a:pt x="16570" y="2394"/>
                    </a:cubicBezTo>
                    <a:cubicBezTo>
                      <a:pt x="16602" y="2202"/>
                      <a:pt x="16570" y="8"/>
                      <a:pt x="16570" y="8"/>
                    </a:cubicBezTo>
                    <a:lnTo>
                      <a:pt x="14248" y="8"/>
                    </a:lnTo>
                    <a:lnTo>
                      <a:pt x="14248" y="3496"/>
                    </a:lnTo>
                    <a:lnTo>
                      <a:pt x="14248" y="4183"/>
                    </a:lnTo>
                    <a:cubicBezTo>
                      <a:pt x="14242" y="4434"/>
                      <a:pt x="14236" y="4677"/>
                      <a:pt x="14236" y="4914"/>
                    </a:cubicBezTo>
                    <a:cubicBezTo>
                      <a:pt x="14236" y="5158"/>
                      <a:pt x="14242" y="5396"/>
                      <a:pt x="14248" y="5627"/>
                    </a:cubicBezTo>
                    <a:lnTo>
                      <a:pt x="14248" y="6383"/>
                    </a:lnTo>
                    <a:lnTo>
                      <a:pt x="14248" y="14332"/>
                    </a:lnTo>
                    <a:lnTo>
                      <a:pt x="11874" y="14338"/>
                    </a:lnTo>
                    <a:lnTo>
                      <a:pt x="11874" y="7852"/>
                    </a:lnTo>
                    <a:lnTo>
                      <a:pt x="11874" y="7076"/>
                    </a:lnTo>
                    <a:lnTo>
                      <a:pt x="11874" y="6332"/>
                    </a:lnTo>
                    <a:lnTo>
                      <a:pt x="11874" y="8"/>
                    </a:lnTo>
                    <a:lnTo>
                      <a:pt x="9501" y="8"/>
                    </a:lnTo>
                    <a:lnTo>
                      <a:pt x="9501" y="4157"/>
                    </a:lnTo>
                    <a:cubicBezTo>
                      <a:pt x="9494" y="4388"/>
                      <a:pt x="9488" y="4626"/>
                      <a:pt x="9007" y="4965"/>
                    </a:cubicBezTo>
                    <a:cubicBezTo>
                      <a:pt x="8564" y="5293"/>
                      <a:pt x="8224" y="5633"/>
                      <a:pt x="8090" y="6185"/>
                    </a:cubicBezTo>
                    <a:cubicBezTo>
                      <a:pt x="7948" y="6865"/>
                      <a:pt x="8294" y="7890"/>
                      <a:pt x="9180" y="7686"/>
                    </a:cubicBezTo>
                    <a:cubicBezTo>
                      <a:pt x="9520" y="7544"/>
                      <a:pt x="9386" y="7141"/>
                      <a:pt x="9591" y="6865"/>
                    </a:cubicBezTo>
                    <a:cubicBezTo>
                      <a:pt x="10136" y="6249"/>
                      <a:pt x="10956" y="7070"/>
                      <a:pt x="10956" y="7686"/>
                    </a:cubicBezTo>
                    <a:cubicBezTo>
                      <a:pt x="10887" y="8231"/>
                      <a:pt x="10752" y="8846"/>
                      <a:pt x="10174" y="9148"/>
                    </a:cubicBezTo>
                    <a:cubicBezTo>
                      <a:pt x="9508" y="9584"/>
                      <a:pt x="9501" y="9823"/>
                      <a:pt x="9501" y="10060"/>
                    </a:cubicBezTo>
                    <a:lnTo>
                      <a:pt x="9501" y="14332"/>
                    </a:lnTo>
                    <a:lnTo>
                      <a:pt x="7127" y="14344"/>
                    </a:lnTo>
                    <a:lnTo>
                      <a:pt x="7127" y="7833"/>
                    </a:lnTo>
                    <a:lnTo>
                      <a:pt x="7127" y="7096"/>
                    </a:lnTo>
                    <a:lnTo>
                      <a:pt x="7127" y="6320"/>
                    </a:lnTo>
                    <a:lnTo>
                      <a:pt x="7127" y="0"/>
                    </a:lnTo>
                    <a:lnTo>
                      <a:pt x="4753" y="0"/>
                    </a:lnTo>
                    <a:lnTo>
                      <a:pt x="4753" y="10676"/>
                    </a:lnTo>
                    <a:lnTo>
                      <a:pt x="4753" y="11316"/>
                    </a:lnTo>
                    <a:lnTo>
                      <a:pt x="4753" y="12446"/>
                    </a:lnTo>
                    <a:lnTo>
                      <a:pt x="4753" y="13337"/>
                    </a:lnTo>
                    <a:lnTo>
                      <a:pt x="4753" y="14344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" name="Google Shape;501;p1"/>
            <p:cNvGrpSpPr/>
            <p:nvPr/>
          </p:nvGrpSpPr>
          <p:grpSpPr>
            <a:xfrm>
              <a:off x="3542186" y="4193825"/>
              <a:ext cx="1186721" cy="460800"/>
              <a:chOff x="3571500" y="4195100"/>
              <a:chExt cx="1082775" cy="460800"/>
            </a:xfrm>
          </p:grpSpPr>
          <p:sp>
            <p:nvSpPr>
              <p:cNvPr id="502" name="Google Shape;502;p1"/>
              <p:cNvSpPr/>
              <p:nvPr/>
            </p:nvSpPr>
            <p:spPr>
              <a:xfrm>
                <a:off x="3695450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1"/>
              <p:cNvSpPr/>
              <p:nvPr/>
            </p:nvSpPr>
            <p:spPr>
              <a:xfrm>
                <a:off x="3810275" y="4195100"/>
                <a:ext cx="55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1"/>
              <p:cNvSpPr/>
              <p:nvPr/>
            </p:nvSpPr>
            <p:spPr>
              <a:xfrm>
                <a:off x="3964550" y="4195100"/>
                <a:ext cx="55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1"/>
              <p:cNvSpPr/>
              <p:nvPr/>
            </p:nvSpPr>
            <p:spPr>
              <a:xfrm>
                <a:off x="4202975" y="4195100"/>
                <a:ext cx="49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"/>
              <p:cNvSpPr/>
              <p:nvPr/>
            </p:nvSpPr>
            <p:spPr>
              <a:xfrm>
                <a:off x="4398450" y="4195100"/>
                <a:ext cx="49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"/>
              <p:cNvSpPr/>
              <p:nvPr/>
            </p:nvSpPr>
            <p:spPr>
              <a:xfrm>
                <a:off x="4614075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"/>
              <p:cNvSpPr/>
              <p:nvPr/>
            </p:nvSpPr>
            <p:spPr>
              <a:xfrm>
                <a:off x="3588525" y="4195100"/>
                <a:ext cx="447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"/>
              <p:cNvSpPr/>
              <p:nvPr/>
            </p:nvSpPr>
            <p:spPr>
              <a:xfrm>
                <a:off x="3918225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"/>
              <p:cNvSpPr/>
              <p:nvPr/>
            </p:nvSpPr>
            <p:spPr>
              <a:xfrm>
                <a:off x="41083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"/>
              <p:cNvSpPr/>
              <p:nvPr/>
            </p:nvSpPr>
            <p:spPr>
              <a:xfrm>
                <a:off x="43441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"/>
              <p:cNvSpPr/>
              <p:nvPr/>
            </p:nvSpPr>
            <p:spPr>
              <a:xfrm>
                <a:off x="44896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"/>
              <p:cNvSpPr/>
              <p:nvPr/>
            </p:nvSpPr>
            <p:spPr>
              <a:xfrm>
                <a:off x="3645500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"/>
              <p:cNvSpPr/>
              <p:nvPr/>
            </p:nvSpPr>
            <p:spPr>
              <a:xfrm>
                <a:off x="37489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"/>
              <p:cNvSpPr/>
              <p:nvPr/>
            </p:nvSpPr>
            <p:spPr>
              <a:xfrm>
                <a:off x="38839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1"/>
              <p:cNvSpPr/>
              <p:nvPr/>
            </p:nvSpPr>
            <p:spPr>
              <a:xfrm>
                <a:off x="40434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1"/>
              <p:cNvSpPr/>
              <p:nvPr/>
            </p:nvSpPr>
            <p:spPr>
              <a:xfrm>
                <a:off x="429847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1"/>
              <p:cNvSpPr/>
              <p:nvPr/>
            </p:nvSpPr>
            <p:spPr>
              <a:xfrm>
                <a:off x="45360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"/>
              <p:cNvSpPr/>
              <p:nvPr/>
            </p:nvSpPr>
            <p:spPr>
              <a:xfrm>
                <a:off x="45750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1"/>
              <p:cNvSpPr/>
              <p:nvPr/>
            </p:nvSpPr>
            <p:spPr>
              <a:xfrm>
                <a:off x="42630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"/>
              <p:cNvSpPr/>
              <p:nvPr/>
            </p:nvSpPr>
            <p:spPr>
              <a:xfrm>
                <a:off x="4184568" y="4195100"/>
                <a:ext cx="111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1"/>
              <p:cNvSpPr/>
              <p:nvPr/>
            </p:nvSpPr>
            <p:spPr>
              <a:xfrm>
                <a:off x="44631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"/>
              <p:cNvSpPr/>
              <p:nvPr/>
            </p:nvSpPr>
            <p:spPr>
              <a:xfrm>
                <a:off x="40826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"/>
              <p:cNvSpPr/>
              <p:nvPr/>
            </p:nvSpPr>
            <p:spPr>
              <a:xfrm>
                <a:off x="40260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"/>
              <p:cNvSpPr/>
              <p:nvPr/>
            </p:nvSpPr>
            <p:spPr>
              <a:xfrm>
                <a:off x="35715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"/>
              <p:cNvSpPr/>
              <p:nvPr/>
            </p:nvSpPr>
            <p:spPr>
              <a:xfrm>
                <a:off x="3788625" y="4195100"/>
                <a:ext cx="11100" cy="45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"/>
          <p:cNvSpPr txBox="1">
            <a:spLocks noGrp="1"/>
          </p:cNvSpPr>
          <p:nvPr>
            <p:ph type="title"/>
          </p:nvPr>
        </p:nvSpPr>
        <p:spPr>
          <a:xfrm>
            <a:off x="719999" y="1162050"/>
            <a:ext cx="3279571" cy="106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METODOLOGIA </a:t>
            </a:r>
            <a:endParaRPr/>
          </a:p>
        </p:txBody>
      </p:sp>
      <p:sp>
        <p:nvSpPr>
          <p:cNvPr id="664" name="Google Shape;664;p9"/>
          <p:cNvSpPr txBox="1">
            <a:spLocks noGrp="1"/>
          </p:cNvSpPr>
          <p:nvPr>
            <p:ph type="subTitle" idx="1"/>
          </p:nvPr>
        </p:nvSpPr>
        <p:spPr>
          <a:xfrm>
            <a:off x="720000" y="2472789"/>
            <a:ext cx="3279570" cy="171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Se implemento el marco de trabajo </a:t>
            </a:r>
            <a:r>
              <a:rPr lang="en" dirty="0">
                <a:highlight>
                  <a:srgbClr val="800080"/>
                </a:highlight>
              </a:rPr>
              <a:t>Scrum,</a:t>
            </a:r>
            <a:r>
              <a:rPr lang="es-MX" dirty="0"/>
              <a:t> se elige esta metodología por su capacidad de adaptabilidad al cambio y ofrecer entregas constantes</a:t>
            </a:r>
            <a:r>
              <a:rPr lang="en" dirty="0"/>
              <a:t>. Esto en un lapso total de </a:t>
            </a:r>
            <a:r>
              <a:rPr lang="en" dirty="0">
                <a:highlight>
                  <a:srgbClr val="800080"/>
                </a:highlight>
              </a:rPr>
              <a:t>18 semanas </a:t>
            </a:r>
            <a:r>
              <a:rPr lang="en" dirty="0"/>
              <a:t>las cuales se dividen en </a:t>
            </a:r>
            <a:r>
              <a:rPr lang="en" dirty="0">
                <a:highlight>
                  <a:srgbClr val="800080"/>
                </a:highlight>
              </a:rPr>
              <a:t>3 fases </a:t>
            </a:r>
            <a:r>
              <a:rPr lang="en" dirty="0"/>
              <a:t>principales con </a:t>
            </a:r>
            <a:r>
              <a:rPr lang="en" dirty="0">
                <a:highlight>
                  <a:srgbClr val="800080"/>
                </a:highlight>
              </a:rPr>
              <a:t>sprints</a:t>
            </a:r>
            <a:r>
              <a:rPr lang="en" dirty="0"/>
              <a:t> cada 2 o 3 semanas. </a:t>
            </a:r>
            <a:endParaRPr dirty="0"/>
          </a:p>
        </p:txBody>
      </p:sp>
      <p:pic>
        <p:nvPicPr>
          <p:cNvPr id="3" name="Imagen 2" descr="Forma&#10;&#10;Descripción generada automáticamente">
            <a:extLst>
              <a:ext uri="{FF2B5EF4-FFF2-40B4-BE49-F238E27FC236}">
                <a16:creationId xmlns:a16="http://schemas.microsoft.com/office/drawing/2014/main" id="{BDF2E7AF-9708-321E-3182-050035D3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53" y="1161790"/>
            <a:ext cx="2857500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"/>
          <p:cNvSpPr txBox="1">
            <a:spLocks noGrp="1"/>
          </p:cNvSpPr>
          <p:nvPr>
            <p:ph type="title"/>
          </p:nvPr>
        </p:nvSpPr>
        <p:spPr>
          <a:xfrm>
            <a:off x="2268048" y="1020180"/>
            <a:ext cx="4764654" cy="58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ASIGNACIÓN DE ROLES</a:t>
            </a:r>
            <a:endParaRPr/>
          </a:p>
        </p:txBody>
      </p:sp>
      <p:sp>
        <p:nvSpPr>
          <p:cNvPr id="671" name="Google Shape;671;p10"/>
          <p:cNvSpPr txBox="1">
            <a:spLocks noGrp="1"/>
          </p:cNvSpPr>
          <p:nvPr>
            <p:ph type="subTitle" idx="1"/>
          </p:nvPr>
        </p:nvSpPr>
        <p:spPr>
          <a:xfrm>
            <a:off x="6197311" y="280710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3BC3"/>
                </a:solidFill>
              </a:rPr>
              <a:t>Diego San Martín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Encargado principal del desarrollo del software, documentación y tester </a:t>
            </a:r>
            <a:endParaRPr/>
          </a:p>
        </p:txBody>
      </p:sp>
      <p:sp>
        <p:nvSpPr>
          <p:cNvPr id="672" name="Google Shape;672;p10"/>
          <p:cNvSpPr txBox="1">
            <a:spLocks noGrp="1"/>
          </p:cNvSpPr>
          <p:nvPr>
            <p:ph type="subTitle" idx="2"/>
          </p:nvPr>
        </p:nvSpPr>
        <p:spPr>
          <a:xfrm>
            <a:off x="3296489" y="280710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FF3BC3"/>
                </a:solidFill>
              </a:rPr>
              <a:t>Nicolás Norambuena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Encargado principal de la documentación y desarrollo del proyecto, desarrollador y tester</a:t>
            </a:r>
            <a:endParaRPr/>
          </a:p>
        </p:txBody>
      </p:sp>
      <p:sp>
        <p:nvSpPr>
          <p:cNvPr id="673" name="Google Shape;673;p10"/>
          <p:cNvSpPr txBox="1">
            <a:spLocks noGrp="1"/>
          </p:cNvSpPr>
          <p:nvPr>
            <p:ph type="subTitle" idx="3"/>
          </p:nvPr>
        </p:nvSpPr>
        <p:spPr>
          <a:xfrm>
            <a:off x="3296489" y="2392680"/>
            <a:ext cx="2505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Scrum Master</a:t>
            </a:r>
            <a:endParaRPr/>
          </a:p>
        </p:txBody>
      </p:sp>
      <p:sp>
        <p:nvSpPr>
          <p:cNvPr id="674" name="Google Shape;674;p10"/>
          <p:cNvSpPr txBox="1">
            <a:spLocks noGrp="1"/>
          </p:cNvSpPr>
          <p:nvPr>
            <p:ph type="subTitle" idx="4"/>
          </p:nvPr>
        </p:nvSpPr>
        <p:spPr>
          <a:xfrm>
            <a:off x="6197314" y="2392680"/>
            <a:ext cx="2505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Desarrollador</a:t>
            </a:r>
            <a:endParaRPr/>
          </a:p>
        </p:txBody>
      </p:sp>
      <p:sp>
        <p:nvSpPr>
          <p:cNvPr id="675" name="Google Shape;675;p10"/>
          <p:cNvSpPr/>
          <p:nvPr/>
        </p:nvSpPr>
        <p:spPr>
          <a:xfrm>
            <a:off x="4347515" y="1941879"/>
            <a:ext cx="403548" cy="377601"/>
          </a:xfrm>
          <a:custGeom>
            <a:avLst/>
            <a:gdLst/>
            <a:ahLst/>
            <a:cxnLst/>
            <a:rect l="l" t="t" r="r" b="b"/>
            <a:pathLst>
              <a:path w="17653" h="16518" extrusionOk="0">
                <a:moveTo>
                  <a:pt x="10617" y="7449"/>
                </a:moveTo>
                <a:cubicBezTo>
                  <a:pt x="10539" y="7449"/>
                  <a:pt x="10459" y="7463"/>
                  <a:pt x="10381" y="7492"/>
                </a:cubicBezTo>
                <a:cubicBezTo>
                  <a:pt x="10144" y="7580"/>
                  <a:pt x="9920" y="7662"/>
                  <a:pt x="9358" y="7692"/>
                </a:cubicBezTo>
                <a:cubicBezTo>
                  <a:pt x="9323" y="7692"/>
                  <a:pt x="9287" y="7697"/>
                  <a:pt x="9252" y="7704"/>
                </a:cubicBezTo>
                <a:cubicBezTo>
                  <a:pt x="8524" y="7852"/>
                  <a:pt x="7999" y="8502"/>
                  <a:pt x="7999" y="9241"/>
                </a:cubicBezTo>
                <a:lnTo>
                  <a:pt x="7999" y="10973"/>
                </a:lnTo>
                <a:cubicBezTo>
                  <a:pt x="7964" y="10968"/>
                  <a:pt x="7928" y="10968"/>
                  <a:pt x="7893" y="10968"/>
                </a:cubicBezTo>
                <a:cubicBezTo>
                  <a:pt x="7077" y="10968"/>
                  <a:pt x="6414" y="11629"/>
                  <a:pt x="6414" y="12450"/>
                </a:cubicBezTo>
                <a:cubicBezTo>
                  <a:pt x="6414" y="13266"/>
                  <a:pt x="7077" y="13929"/>
                  <a:pt x="7893" y="13929"/>
                </a:cubicBezTo>
                <a:cubicBezTo>
                  <a:pt x="8714" y="13929"/>
                  <a:pt x="9375" y="13266"/>
                  <a:pt x="9375" y="12450"/>
                </a:cubicBezTo>
                <a:cubicBezTo>
                  <a:pt x="9375" y="12379"/>
                  <a:pt x="9370" y="12308"/>
                  <a:pt x="9364" y="12244"/>
                </a:cubicBezTo>
                <a:cubicBezTo>
                  <a:pt x="9370" y="12196"/>
                  <a:pt x="9375" y="12155"/>
                  <a:pt x="9375" y="12103"/>
                </a:cubicBezTo>
                <a:lnTo>
                  <a:pt x="9375" y="9241"/>
                </a:lnTo>
                <a:cubicBezTo>
                  <a:pt x="9375" y="9164"/>
                  <a:pt x="9429" y="9093"/>
                  <a:pt x="9500" y="9064"/>
                </a:cubicBezTo>
                <a:cubicBezTo>
                  <a:pt x="10168" y="9028"/>
                  <a:pt x="10510" y="8916"/>
                  <a:pt x="10859" y="8786"/>
                </a:cubicBezTo>
                <a:cubicBezTo>
                  <a:pt x="11220" y="8649"/>
                  <a:pt x="11397" y="8253"/>
                  <a:pt x="11268" y="7899"/>
                </a:cubicBezTo>
                <a:cubicBezTo>
                  <a:pt x="11162" y="7622"/>
                  <a:pt x="10897" y="7449"/>
                  <a:pt x="10617" y="7449"/>
                </a:cubicBezTo>
                <a:close/>
                <a:moveTo>
                  <a:pt x="2761" y="1"/>
                </a:moveTo>
                <a:cubicBezTo>
                  <a:pt x="1236" y="1"/>
                  <a:pt x="0" y="1242"/>
                  <a:pt x="0" y="2761"/>
                </a:cubicBezTo>
                <a:lnTo>
                  <a:pt x="0" y="13757"/>
                </a:lnTo>
                <a:cubicBezTo>
                  <a:pt x="0" y="15282"/>
                  <a:pt x="1236" y="16518"/>
                  <a:pt x="2761" y="16518"/>
                </a:cubicBezTo>
                <a:lnTo>
                  <a:pt x="14891" y="16518"/>
                </a:lnTo>
                <a:cubicBezTo>
                  <a:pt x="16411" y="16518"/>
                  <a:pt x="17652" y="15282"/>
                  <a:pt x="17652" y="13757"/>
                </a:cubicBezTo>
                <a:cubicBezTo>
                  <a:pt x="17652" y="13379"/>
                  <a:pt x="17339" y="13072"/>
                  <a:pt x="16960" y="13072"/>
                </a:cubicBezTo>
                <a:cubicBezTo>
                  <a:pt x="16583" y="13072"/>
                  <a:pt x="16269" y="13379"/>
                  <a:pt x="16269" y="13757"/>
                </a:cubicBezTo>
                <a:cubicBezTo>
                  <a:pt x="16269" y="14520"/>
                  <a:pt x="15653" y="15140"/>
                  <a:pt x="14891" y="15140"/>
                </a:cubicBezTo>
                <a:lnTo>
                  <a:pt x="2761" y="15140"/>
                </a:lnTo>
                <a:cubicBezTo>
                  <a:pt x="1998" y="15140"/>
                  <a:pt x="1378" y="14520"/>
                  <a:pt x="1378" y="13757"/>
                </a:cubicBezTo>
                <a:lnTo>
                  <a:pt x="1378" y="2761"/>
                </a:lnTo>
                <a:cubicBezTo>
                  <a:pt x="1378" y="2000"/>
                  <a:pt x="1998" y="1384"/>
                  <a:pt x="2761" y="1384"/>
                </a:cubicBezTo>
                <a:lnTo>
                  <a:pt x="5380" y="1384"/>
                </a:lnTo>
                <a:cubicBezTo>
                  <a:pt x="6136" y="1384"/>
                  <a:pt x="6758" y="2000"/>
                  <a:pt x="6758" y="2761"/>
                </a:cubicBezTo>
                <a:lnTo>
                  <a:pt x="6758" y="2832"/>
                </a:lnTo>
                <a:cubicBezTo>
                  <a:pt x="6758" y="3211"/>
                  <a:pt x="7064" y="3519"/>
                  <a:pt x="7449" y="3519"/>
                </a:cubicBezTo>
                <a:lnTo>
                  <a:pt x="15582" y="3519"/>
                </a:lnTo>
                <a:cubicBezTo>
                  <a:pt x="15767" y="3519"/>
                  <a:pt x="15937" y="3590"/>
                  <a:pt x="16068" y="3719"/>
                </a:cubicBezTo>
                <a:cubicBezTo>
                  <a:pt x="16198" y="3850"/>
                  <a:pt x="16269" y="4027"/>
                  <a:pt x="16269" y="4210"/>
                </a:cubicBezTo>
                <a:lnTo>
                  <a:pt x="16269" y="4902"/>
                </a:lnTo>
                <a:lnTo>
                  <a:pt x="3967" y="4902"/>
                </a:lnTo>
                <a:cubicBezTo>
                  <a:pt x="3582" y="4902"/>
                  <a:pt x="3275" y="5209"/>
                  <a:pt x="3275" y="5588"/>
                </a:cubicBezTo>
                <a:cubicBezTo>
                  <a:pt x="3275" y="5972"/>
                  <a:pt x="3582" y="6279"/>
                  <a:pt x="3967" y="6279"/>
                </a:cubicBezTo>
                <a:lnTo>
                  <a:pt x="16269" y="6279"/>
                </a:lnTo>
                <a:lnTo>
                  <a:pt x="16269" y="10311"/>
                </a:lnTo>
                <a:cubicBezTo>
                  <a:pt x="16269" y="10690"/>
                  <a:pt x="16583" y="11003"/>
                  <a:pt x="16960" y="11003"/>
                </a:cubicBezTo>
                <a:cubicBezTo>
                  <a:pt x="17339" y="11003"/>
                  <a:pt x="17652" y="10690"/>
                  <a:pt x="17652" y="10311"/>
                </a:cubicBezTo>
                <a:lnTo>
                  <a:pt x="17652" y="4210"/>
                </a:lnTo>
                <a:cubicBezTo>
                  <a:pt x="17652" y="3654"/>
                  <a:pt x="17434" y="3140"/>
                  <a:pt x="17044" y="2750"/>
                </a:cubicBezTo>
                <a:cubicBezTo>
                  <a:pt x="16654" y="2354"/>
                  <a:pt x="16133" y="2141"/>
                  <a:pt x="15582" y="2141"/>
                </a:cubicBezTo>
                <a:lnTo>
                  <a:pt x="8063" y="2141"/>
                </a:lnTo>
                <a:cubicBezTo>
                  <a:pt x="7786" y="917"/>
                  <a:pt x="6687" y="1"/>
                  <a:pt x="53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0"/>
          <p:cNvSpPr/>
          <p:nvPr/>
        </p:nvSpPr>
        <p:spPr>
          <a:xfrm>
            <a:off x="7248117" y="1941879"/>
            <a:ext cx="403525" cy="403548"/>
          </a:xfrm>
          <a:custGeom>
            <a:avLst/>
            <a:gdLst/>
            <a:ahLst/>
            <a:cxnLst/>
            <a:rect l="l" t="t" r="r" b="b"/>
            <a:pathLst>
              <a:path w="17652" h="17653" extrusionOk="0">
                <a:moveTo>
                  <a:pt x="691" y="0"/>
                </a:moveTo>
                <a:cubicBezTo>
                  <a:pt x="307" y="0"/>
                  <a:pt x="0" y="314"/>
                  <a:pt x="0" y="692"/>
                </a:cubicBezTo>
                <a:cubicBezTo>
                  <a:pt x="0" y="1070"/>
                  <a:pt x="307" y="1383"/>
                  <a:pt x="691" y="1383"/>
                </a:cubicBezTo>
                <a:lnTo>
                  <a:pt x="6721" y="1383"/>
                </a:lnTo>
                <a:cubicBezTo>
                  <a:pt x="7106" y="1383"/>
                  <a:pt x="7413" y="1070"/>
                  <a:pt x="7413" y="692"/>
                </a:cubicBezTo>
                <a:cubicBezTo>
                  <a:pt x="7413" y="314"/>
                  <a:pt x="7106" y="0"/>
                  <a:pt x="6721" y="0"/>
                </a:cubicBezTo>
                <a:close/>
                <a:moveTo>
                  <a:pt x="15926" y="0"/>
                </a:moveTo>
                <a:cubicBezTo>
                  <a:pt x="15547" y="0"/>
                  <a:pt x="15234" y="314"/>
                  <a:pt x="15234" y="692"/>
                </a:cubicBezTo>
                <a:cubicBezTo>
                  <a:pt x="15234" y="1070"/>
                  <a:pt x="15547" y="1383"/>
                  <a:pt x="15926" y="1383"/>
                </a:cubicBezTo>
                <a:lnTo>
                  <a:pt x="16960" y="1383"/>
                </a:lnTo>
                <a:cubicBezTo>
                  <a:pt x="17339" y="1383"/>
                  <a:pt x="17651" y="1070"/>
                  <a:pt x="17651" y="692"/>
                </a:cubicBezTo>
                <a:cubicBezTo>
                  <a:pt x="17651" y="314"/>
                  <a:pt x="17339" y="0"/>
                  <a:pt x="16960" y="0"/>
                </a:cubicBezTo>
                <a:close/>
                <a:moveTo>
                  <a:pt x="12486" y="1708"/>
                </a:moveTo>
                <a:lnTo>
                  <a:pt x="12486" y="2985"/>
                </a:lnTo>
                <a:cubicBezTo>
                  <a:pt x="12486" y="3304"/>
                  <a:pt x="12278" y="3594"/>
                  <a:pt x="11965" y="3694"/>
                </a:cubicBezTo>
                <a:lnTo>
                  <a:pt x="8997" y="4665"/>
                </a:lnTo>
                <a:lnTo>
                  <a:pt x="8997" y="3446"/>
                </a:lnTo>
                <a:cubicBezTo>
                  <a:pt x="8997" y="3121"/>
                  <a:pt x="9228" y="2838"/>
                  <a:pt x="9547" y="2767"/>
                </a:cubicBezTo>
                <a:cubicBezTo>
                  <a:pt x="9577" y="2761"/>
                  <a:pt x="9612" y="2755"/>
                  <a:pt x="9642" y="2742"/>
                </a:cubicBezTo>
                <a:lnTo>
                  <a:pt x="12486" y="1708"/>
                </a:lnTo>
                <a:close/>
                <a:moveTo>
                  <a:pt x="691" y="4073"/>
                </a:moveTo>
                <a:cubicBezTo>
                  <a:pt x="307" y="4073"/>
                  <a:pt x="0" y="4381"/>
                  <a:pt x="0" y="4759"/>
                </a:cubicBezTo>
                <a:cubicBezTo>
                  <a:pt x="0" y="5143"/>
                  <a:pt x="307" y="5451"/>
                  <a:pt x="691" y="5451"/>
                </a:cubicBezTo>
                <a:lnTo>
                  <a:pt x="5515" y="5451"/>
                </a:lnTo>
                <a:cubicBezTo>
                  <a:pt x="5894" y="5451"/>
                  <a:pt x="6207" y="5143"/>
                  <a:pt x="6207" y="4759"/>
                </a:cubicBezTo>
                <a:cubicBezTo>
                  <a:pt x="6207" y="4381"/>
                  <a:pt x="5894" y="4073"/>
                  <a:pt x="5515" y="4073"/>
                </a:cubicBezTo>
                <a:close/>
                <a:moveTo>
                  <a:pt x="15411" y="4073"/>
                </a:moveTo>
                <a:cubicBezTo>
                  <a:pt x="15027" y="4073"/>
                  <a:pt x="14720" y="4381"/>
                  <a:pt x="14720" y="4759"/>
                </a:cubicBezTo>
                <a:cubicBezTo>
                  <a:pt x="14720" y="5143"/>
                  <a:pt x="15027" y="5451"/>
                  <a:pt x="15411" y="5451"/>
                </a:cubicBezTo>
                <a:lnTo>
                  <a:pt x="16960" y="5451"/>
                </a:lnTo>
                <a:cubicBezTo>
                  <a:pt x="17339" y="5451"/>
                  <a:pt x="17651" y="5143"/>
                  <a:pt x="17651" y="4759"/>
                </a:cubicBezTo>
                <a:cubicBezTo>
                  <a:pt x="17651" y="4381"/>
                  <a:pt x="17339" y="4073"/>
                  <a:pt x="16960" y="4073"/>
                </a:cubicBezTo>
                <a:close/>
                <a:moveTo>
                  <a:pt x="691" y="8141"/>
                </a:moveTo>
                <a:cubicBezTo>
                  <a:pt x="307" y="8141"/>
                  <a:pt x="0" y="8447"/>
                  <a:pt x="0" y="8826"/>
                </a:cubicBezTo>
                <a:cubicBezTo>
                  <a:pt x="0" y="9211"/>
                  <a:pt x="307" y="9517"/>
                  <a:pt x="691" y="9517"/>
                </a:cubicBezTo>
                <a:lnTo>
                  <a:pt x="5480" y="9517"/>
                </a:lnTo>
                <a:cubicBezTo>
                  <a:pt x="5864" y="9517"/>
                  <a:pt x="6172" y="9211"/>
                  <a:pt x="6172" y="8826"/>
                </a:cubicBezTo>
                <a:cubicBezTo>
                  <a:pt x="6172" y="8447"/>
                  <a:pt x="5864" y="8141"/>
                  <a:pt x="5480" y="8141"/>
                </a:cubicBezTo>
                <a:close/>
                <a:moveTo>
                  <a:pt x="10996" y="8141"/>
                </a:moveTo>
                <a:cubicBezTo>
                  <a:pt x="10617" y="8141"/>
                  <a:pt x="10309" y="8447"/>
                  <a:pt x="10309" y="8826"/>
                </a:cubicBezTo>
                <a:cubicBezTo>
                  <a:pt x="10309" y="9211"/>
                  <a:pt x="10617" y="9517"/>
                  <a:pt x="10996" y="9517"/>
                </a:cubicBezTo>
                <a:lnTo>
                  <a:pt x="16960" y="9517"/>
                </a:lnTo>
                <a:cubicBezTo>
                  <a:pt x="17339" y="9517"/>
                  <a:pt x="17651" y="9211"/>
                  <a:pt x="17651" y="8826"/>
                </a:cubicBezTo>
                <a:cubicBezTo>
                  <a:pt x="17651" y="8447"/>
                  <a:pt x="17339" y="8141"/>
                  <a:pt x="16960" y="8141"/>
                </a:cubicBezTo>
                <a:close/>
                <a:moveTo>
                  <a:pt x="691" y="12207"/>
                </a:moveTo>
                <a:cubicBezTo>
                  <a:pt x="307" y="12207"/>
                  <a:pt x="0" y="12515"/>
                  <a:pt x="0" y="12894"/>
                </a:cubicBezTo>
                <a:cubicBezTo>
                  <a:pt x="0" y="13277"/>
                  <a:pt x="307" y="13585"/>
                  <a:pt x="691" y="13585"/>
                </a:cubicBezTo>
                <a:lnTo>
                  <a:pt x="1472" y="13585"/>
                </a:lnTo>
                <a:cubicBezTo>
                  <a:pt x="1750" y="13585"/>
                  <a:pt x="1998" y="13413"/>
                  <a:pt x="2104" y="13153"/>
                </a:cubicBezTo>
                <a:cubicBezTo>
                  <a:pt x="2104" y="13153"/>
                  <a:pt x="2104" y="13148"/>
                  <a:pt x="2110" y="13142"/>
                </a:cubicBezTo>
                <a:cubicBezTo>
                  <a:pt x="2293" y="12692"/>
                  <a:pt x="1957" y="12207"/>
                  <a:pt x="1477" y="12207"/>
                </a:cubicBezTo>
                <a:close/>
                <a:moveTo>
                  <a:pt x="11031" y="12207"/>
                </a:moveTo>
                <a:cubicBezTo>
                  <a:pt x="10652" y="12207"/>
                  <a:pt x="10339" y="12515"/>
                  <a:pt x="10339" y="12894"/>
                </a:cubicBezTo>
                <a:cubicBezTo>
                  <a:pt x="10339" y="13277"/>
                  <a:pt x="10652" y="13585"/>
                  <a:pt x="11031" y="13585"/>
                </a:cubicBezTo>
                <a:lnTo>
                  <a:pt x="16960" y="13585"/>
                </a:lnTo>
                <a:cubicBezTo>
                  <a:pt x="17339" y="13585"/>
                  <a:pt x="17651" y="13277"/>
                  <a:pt x="17651" y="12894"/>
                </a:cubicBezTo>
                <a:cubicBezTo>
                  <a:pt x="17651" y="12515"/>
                  <a:pt x="17339" y="12207"/>
                  <a:pt x="16960" y="12207"/>
                </a:cubicBezTo>
                <a:close/>
                <a:moveTo>
                  <a:pt x="6101" y="13241"/>
                </a:moveTo>
                <a:cubicBezTo>
                  <a:pt x="6940" y="13241"/>
                  <a:pt x="7621" y="13922"/>
                  <a:pt x="7621" y="14755"/>
                </a:cubicBezTo>
                <a:cubicBezTo>
                  <a:pt x="7621" y="15595"/>
                  <a:pt x="6940" y="16275"/>
                  <a:pt x="6101" y="16275"/>
                </a:cubicBezTo>
                <a:cubicBezTo>
                  <a:pt x="5267" y="16275"/>
                  <a:pt x="4587" y="15595"/>
                  <a:pt x="4587" y="14755"/>
                </a:cubicBezTo>
                <a:cubicBezTo>
                  <a:pt x="4587" y="13922"/>
                  <a:pt x="5267" y="13241"/>
                  <a:pt x="6101" y="13241"/>
                </a:cubicBezTo>
                <a:close/>
                <a:moveTo>
                  <a:pt x="691" y="16275"/>
                </a:moveTo>
                <a:cubicBezTo>
                  <a:pt x="307" y="16275"/>
                  <a:pt x="0" y="16583"/>
                  <a:pt x="0" y="16960"/>
                </a:cubicBezTo>
                <a:cubicBezTo>
                  <a:pt x="0" y="17344"/>
                  <a:pt x="307" y="17652"/>
                  <a:pt x="691" y="17652"/>
                </a:cubicBezTo>
                <a:lnTo>
                  <a:pt x="1662" y="17652"/>
                </a:lnTo>
                <a:cubicBezTo>
                  <a:pt x="2158" y="17652"/>
                  <a:pt x="2477" y="17126"/>
                  <a:pt x="2252" y="16682"/>
                </a:cubicBezTo>
                <a:cubicBezTo>
                  <a:pt x="2246" y="16671"/>
                  <a:pt x="2241" y="16659"/>
                  <a:pt x="2235" y="16646"/>
                </a:cubicBezTo>
                <a:cubicBezTo>
                  <a:pt x="2123" y="16422"/>
                  <a:pt x="1892" y="16275"/>
                  <a:pt x="1638" y="16275"/>
                </a:cubicBezTo>
                <a:close/>
                <a:moveTo>
                  <a:pt x="13166" y="36"/>
                </a:moveTo>
                <a:cubicBezTo>
                  <a:pt x="13088" y="36"/>
                  <a:pt x="13009" y="49"/>
                  <a:pt x="12934" y="77"/>
                </a:cubicBezTo>
                <a:lnTo>
                  <a:pt x="9217" y="1430"/>
                </a:lnTo>
                <a:cubicBezTo>
                  <a:pt x="8287" y="1650"/>
                  <a:pt x="7621" y="2489"/>
                  <a:pt x="7621" y="3446"/>
                </a:cubicBezTo>
                <a:lnTo>
                  <a:pt x="7621" y="12291"/>
                </a:lnTo>
                <a:cubicBezTo>
                  <a:pt x="7176" y="12018"/>
                  <a:pt x="6656" y="11858"/>
                  <a:pt x="6101" y="11858"/>
                </a:cubicBezTo>
                <a:cubicBezTo>
                  <a:pt x="4505" y="11858"/>
                  <a:pt x="3204" y="13159"/>
                  <a:pt x="3204" y="14755"/>
                </a:cubicBezTo>
                <a:cubicBezTo>
                  <a:pt x="3204" y="16351"/>
                  <a:pt x="4505" y="17652"/>
                  <a:pt x="6101" y="17652"/>
                </a:cubicBezTo>
                <a:cubicBezTo>
                  <a:pt x="7697" y="17652"/>
                  <a:pt x="8997" y="16351"/>
                  <a:pt x="8997" y="14755"/>
                </a:cubicBezTo>
                <a:lnTo>
                  <a:pt x="9010" y="6112"/>
                </a:lnTo>
                <a:lnTo>
                  <a:pt x="12396" y="5001"/>
                </a:lnTo>
                <a:cubicBezTo>
                  <a:pt x="13272" y="4717"/>
                  <a:pt x="13863" y="3907"/>
                  <a:pt x="13863" y="2985"/>
                </a:cubicBezTo>
                <a:lnTo>
                  <a:pt x="13863" y="728"/>
                </a:lnTo>
                <a:cubicBezTo>
                  <a:pt x="13863" y="502"/>
                  <a:pt x="13750" y="289"/>
                  <a:pt x="13567" y="160"/>
                </a:cubicBezTo>
                <a:cubicBezTo>
                  <a:pt x="13448" y="80"/>
                  <a:pt x="13308" y="36"/>
                  <a:pt x="13166" y="36"/>
                </a:cubicBezTo>
                <a:close/>
                <a:moveTo>
                  <a:pt x="10499" y="16275"/>
                </a:moveTo>
                <a:cubicBezTo>
                  <a:pt x="10245" y="16275"/>
                  <a:pt x="10014" y="16422"/>
                  <a:pt x="9896" y="16646"/>
                </a:cubicBezTo>
                <a:cubicBezTo>
                  <a:pt x="9891" y="16659"/>
                  <a:pt x="9883" y="16671"/>
                  <a:pt x="9878" y="16682"/>
                </a:cubicBezTo>
                <a:cubicBezTo>
                  <a:pt x="9654" y="17126"/>
                  <a:pt x="9979" y="17652"/>
                  <a:pt x="10475" y="17652"/>
                </a:cubicBezTo>
                <a:lnTo>
                  <a:pt x="16960" y="17652"/>
                </a:lnTo>
                <a:cubicBezTo>
                  <a:pt x="17339" y="17652"/>
                  <a:pt x="17651" y="17344"/>
                  <a:pt x="17651" y="16960"/>
                </a:cubicBezTo>
                <a:cubicBezTo>
                  <a:pt x="17651" y="16583"/>
                  <a:pt x="17339" y="16275"/>
                  <a:pt x="16960" y="1627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0"/>
          <p:cNvSpPr txBox="1"/>
          <p:nvPr/>
        </p:nvSpPr>
        <p:spPr>
          <a:xfrm>
            <a:off x="395887" y="2807102"/>
            <a:ext cx="2505600" cy="1478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 dirty="0">
                <a:solidFill>
                  <a:srgbClr val="FF3BC3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lang="en" dirty="0">
                <a:solidFill>
                  <a:srgbClr val="FF3BC3"/>
                </a:solidFill>
                <a:latin typeface="Barlow"/>
                <a:ea typeface="Barlow"/>
                <a:cs typeface="Barlow"/>
                <a:sym typeface="Barlow"/>
              </a:rPr>
              <a:t>h</a:t>
            </a:r>
            <a:r>
              <a:rPr lang="en" sz="1400" b="0" i="0" u="none" strike="noStrike" cap="none" dirty="0">
                <a:solidFill>
                  <a:srgbClr val="FF3BC3"/>
                </a:solidFill>
                <a:latin typeface="Barlow"/>
                <a:ea typeface="Barlow"/>
                <a:cs typeface="Barlow"/>
                <a:sym typeface="Barlow"/>
              </a:rPr>
              <a:t>ristian Lazcano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Encargado de establecer los plazos de entrega y trabajar como mediador junto al equipo para el desarrollo del producto.</a:t>
            </a:r>
            <a:endParaRPr dirty="0"/>
          </a:p>
        </p:txBody>
      </p:sp>
      <p:sp>
        <p:nvSpPr>
          <p:cNvPr id="678" name="Google Shape;678;p10"/>
          <p:cNvSpPr txBox="1"/>
          <p:nvPr/>
        </p:nvSpPr>
        <p:spPr>
          <a:xfrm>
            <a:off x="395887" y="2392680"/>
            <a:ext cx="2505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Product Owner</a:t>
            </a:r>
            <a:endParaRPr sz="1600" b="0" i="0" u="none" strike="noStrike" cap="none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679" name="Google Shape;679;p10"/>
          <p:cNvSpPr/>
          <p:nvPr/>
        </p:nvSpPr>
        <p:spPr>
          <a:xfrm>
            <a:off x="1446913" y="1941879"/>
            <a:ext cx="403548" cy="377601"/>
          </a:xfrm>
          <a:custGeom>
            <a:avLst/>
            <a:gdLst/>
            <a:ahLst/>
            <a:cxnLst/>
            <a:rect l="l" t="t" r="r" b="b"/>
            <a:pathLst>
              <a:path w="17653" h="16518" extrusionOk="0">
                <a:moveTo>
                  <a:pt x="10617" y="7449"/>
                </a:moveTo>
                <a:cubicBezTo>
                  <a:pt x="10539" y="7449"/>
                  <a:pt x="10459" y="7463"/>
                  <a:pt x="10381" y="7492"/>
                </a:cubicBezTo>
                <a:cubicBezTo>
                  <a:pt x="10144" y="7580"/>
                  <a:pt x="9920" y="7662"/>
                  <a:pt x="9358" y="7692"/>
                </a:cubicBezTo>
                <a:cubicBezTo>
                  <a:pt x="9323" y="7692"/>
                  <a:pt x="9287" y="7697"/>
                  <a:pt x="9252" y="7704"/>
                </a:cubicBezTo>
                <a:cubicBezTo>
                  <a:pt x="8524" y="7852"/>
                  <a:pt x="7999" y="8502"/>
                  <a:pt x="7999" y="9241"/>
                </a:cubicBezTo>
                <a:lnTo>
                  <a:pt x="7999" y="10973"/>
                </a:lnTo>
                <a:cubicBezTo>
                  <a:pt x="7964" y="10968"/>
                  <a:pt x="7928" y="10968"/>
                  <a:pt x="7893" y="10968"/>
                </a:cubicBezTo>
                <a:cubicBezTo>
                  <a:pt x="7077" y="10968"/>
                  <a:pt x="6414" y="11629"/>
                  <a:pt x="6414" y="12450"/>
                </a:cubicBezTo>
                <a:cubicBezTo>
                  <a:pt x="6414" y="13266"/>
                  <a:pt x="7077" y="13929"/>
                  <a:pt x="7893" y="13929"/>
                </a:cubicBezTo>
                <a:cubicBezTo>
                  <a:pt x="8714" y="13929"/>
                  <a:pt x="9375" y="13266"/>
                  <a:pt x="9375" y="12450"/>
                </a:cubicBezTo>
                <a:cubicBezTo>
                  <a:pt x="9375" y="12379"/>
                  <a:pt x="9370" y="12308"/>
                  <a:pt x="9364" y="12244"/>
                </a:cubicBezTo>
                <a:cubicBezTo>
                  <a:pt x="9370" y="12196"/>
                  <a:pt x="9375" y="12155"/>
                  <a:pt x="9375" y="12103"/>
                </a:cubicBezTo>
                <a:lnTo>
                  <a:pt x="9375" y="9241"/>
                </a:lnTo>
                <a:cubicBezTo>
                  <a:pt x="9375" y="9164"/>
                  <a:pt x="9429" y="9093"/>
                  <a:pt x="9500" y="9064"/>
                </a:cubicBezTo>
                <a:cubicBezTo>
                  <a:pt x="10168" y="9028"/>
                  <a:pt x="10510" y="8916"/>
                  <a:pt x="10859" y="8786"/>
                </a:cubicBezTo>
                <a:cubicBezTo>
                  <a:pt x="11220" y="8649"/>
                  <a:pt x="11397" y="8253"/>
                  <a:pt x="11268" y="7899"/>
                </a:cubicBezTo>
                <a:cubicBezTo>
                  <a:pt x="11162" y="7622"/>
                  <a:pt x="10897" y="7449"/>
                  <a:pt x="10617" y="7449"/>
                </a:cubicBezTo>
                <a:close/>
                <a:moveTo>
                  <a:pt x="2761" y="1"/>
                </a:moveTo>
                <a:cubicBezTo>
                  <a:pt x="1236" y="1"/>
                  <a:pt x="0" y="1242"/>
                  <a:pt x="0" y="2761"/>
                </a:cubicBezTo>
                <a:lnTo>
                  <a:pt x="0" y="13757"/>
                </a:lnTo>
                <a:cubicBezTo>
                  <a:pt x="0" y="15282"/>
                  <a:pt x="1236" y="16518"/>
                  <a:pt x="2761" y="16518"/>
                </a:cubicBezTo>
                <a:lnTo>
                  <a:pt x="14891" y="16518"/>
                </a:lnTo>
                <a:cubicBezTo>
                  <a:pt x="16411" y="16518"/>
                  <a:pt x="17652" y="15282"/>
                  <a:pt x="17652" y="13757"/>
                </a:cubicBezTo>
                <a:cubicBezTo>
                  <a:pt x="17652" y="13379"/>
                  <a:pt x="17339" y="13072"/>
                  <a:pt x="16960" y="13072"/>
                </a:cubicBezTo>
                <a:cubicBezTo>
                  <a:pt x="16583" y="13072"/>
                  <a:pt x="16269" y="13379"/>
                  <a:pt x="16269" y="13757"/>
                </a:cubicBezTo>
                <a:cubicBezTo>
                  <a:pt x="16269" y="14520"/>
                  <a:pt x="15653" y="15140"/>
                  <a:pt x="14891" y="15140"/>
                </a:cubicBezTo>
                <a:lnTo>
                  <a:pt x="2761" y="15140"/>
                </a:lnTo>
                <a:cubicBezTo>
                  <a:pt x="1998" y="15140"/>
                  <a:pt x="1378" y="14520"/>
                  <a:pt x="1378" y="13757"/>
                </a:cubicBezTo>
                <a:lnTo>
                  <a:pt x="1378" y="2761"/>
                </a:lnTo>
                <a:cubicBezTo>
                  <a:pt x="1378" y="2000"/>
                  <a:pt x="1998" y="1384"/>
                  <a:pt x="2761" y="1384"/>
                </a:cubicBezTo>
                <a:lnTo>
                  <a:pt x="5380" y="1384"/>
                </a:lnTo>
                <a:cubicBezTo>
                  <a:pt x="6136" y="1384"/>
                  <a:pt x="6758" y="2000"/>
                  <a:pt x="6758" y="2761"/>
                </a:cubicBezTo>
                <a:lnTo>
                  <a:pt x="6758" y="2832"/>
                </a:lnTo>
                <a:cubicBezTo>
                  <a:pt x="6758" y="3211"/>
                  <a:pt x="7064" y="3519"/>
                  <a:pt x="7449" y="3519"/>
                </a:cubicBezTo>
                <a:lnTo>
                  <a:pt x="15582" y="3519"/>
                </a:lnTo>
                <a:cubicBezTo>
                  <a:pt x="15767" y="3519"/>
                  <a:pt x="15937" y="3590"/>
                  <a:pt x="16068" y="3719"/>
                </a:cubicBezTo>
                <a:cubicBezTo>
                  <a:pt x="16198" y="3850"/>
                  <a:pt x="16269" y="4027"/>
                  <a:pt x="16269" y="4210"/>
                </a:cubicBezTo>
                <a:lnTo>
                  <a:pt x="16269" y="4902"/>
                </a:lnTo>
                <a:lnTo>
                  <a:pt x="3967" y="4902"/>
                </a:lnTo>
                <a:cubicBezTo>
                  <a:pt x="3582" y="4902"/>
                  <a:pt x="3275" y="5209"/>
                  <a:pt x="3275" y="5588"/>
                </a:cubicBezTo>
                <a:cubicBezTo>
                  <a:pt x="3275" y="5972"/>
                  <a:pt x="3582" y="6279"/>
                  <a:pt x="3967" y="6279"/>
                </a:cubicBezTo>
                <a:lnTo>
                  <a:pt x="16269" y="6279"/>
                </a:lnTo>
                <a:lnTo>
                  <a:pt x="16269" y="10311"/>
                </a:lnTo>
                <a:cubicBezTo>
                  <a:pt x="16269" y="10690"/>
                  <a:pt x="16583" y="11003"/>
                  <a:pt x="16960" y="11003"/>
                </a:cubicBezTo>
                <a:cubicBezTo>
                  <a:pt x="17339" y="11003"/>
                  <a:pt x="17652" y="10690"/>
                  <a:pt x="17652" y="10311"/>
                </a:cubicBezTo>
                <a:lnTo>
                  <a:pt x="17652" y="4210"/>
                </a:lnTo>
                <a:cubicBezTo>
                  <a:pt x="17652" y="3654"/>
                  <a:pt x="17434" y="3140"/>
                  <a:pt x="17044" y="2750"/>
                </a:cubicBezTo>
                <a:cubicBezTo>
                  <a:pt x="16654" y="2354"/>
                  <a:pt x="16133" y="2141"/>
                  <a:pt x="15582" y="2141"/>
                </a:cubicBezTo>
                <a:lnTo>
                  <a:pt x="8063" y="2141"/>
                </a:lnTo>
                <a:cubicBezTo>
                  <a:pt x="7786" y="917"/>
                  <a:pt x="6687" y="1"/>
                  <a:pt x="53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"/>
          <p:cNvSpPr txBox="1">
            <a:spLocks noGrp="1"/>
          </p:cNvSpPr>
          <p:nvPr>
            <p:ph type="title"/>
          </p:nvPr>
        </p:nvSpPr>
        <p:spPr>
          <a:xfrm>
            <a:off x="713225" y="2470400"/>
            <a:ext cx="5029200" cy="213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TOPOLOGÍA DEL PROYECTO</a:t>
            </a:r>
            <a:endParaRPr sz="4400"/>
          </a:p>
        </p:txBody>
      </p:sp>
      <p:grpSp>
        <p:nvGrpSpPr>
          <p:cNvPr id="685" name="Google Shape;685;p11"/>
          <p:cNvGrpSpPr/>
          <p:nvPr/>
        </p:nvGrpSpPr>
        <p:grpSpPr>
          <a:xfrm>
            <a:off x="7609835" y="539382"/>
            <a:ext cx="821039" cy="1651253"/>
            <a:chOff x="7609835" y="539382"/>
            <a:chExt cx="821039" cy="1651253"/>
          </a:xfrm>
        </p:grpSpPr>
        <p:grpSp>
          <p:nvGrpSpPr>
            <p:cNvPr id="686" name="Google Shape;686;p11"/>
            <p:cNvGrpSpPr/>
            <p:nvPr/>
          </p:nvGrpSpPr>
          <p:grpSpPr>
            <a:xfrm rot="-5400000">
              <a:off x="7194728" y="954489"/>
              <a:ext cx="1651253" cy="821039"/>
              <a:chOff x="3052500" y="402675"/>
              <a:chExt cx="2454300" cy="756300"/>
            </a:xfrm>
          </p:grpSpPr>
          <p:sp>
            <p:nvSpPr>
              <p:cNvPr id="687" name="Google Shape;687;p11"/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>
                <a:off x="3137280" y="465650"/>
                <a:ext cx="2284800" cy="6303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" name="Google Shape;689;p11"/>
            <p:cNvGrpSpPr/>
            <p:nvPr/>
          </p:nvGrpSpPr>
          <p:grpSpPr>
            <a:xfrm rot="-5400000">
              <a:off x="7376022" y="1114873"/>
              <a:ext cx="1288394" cy="500244"/>
              <a:chOff x="3571500" y="4195100"/>
              <a:chExt cx="1082775" cy="460800"/>
            </a:xfrm>
          </p:grpSpPr>
          <p:sp>
            <p:nvSpPr>
              <p:cNvPr id="690" name="Google Shape;690;p11"/>
              <p:cNvSpPr/>
              <p:nvPr/>
            </p:nvSpPr>
            <p:spPr>
              <a:xfrm>
                <a:off x="3695450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3810275" y="4195100"/>
                <a:ext cx="55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3964550" y="4195100"/>
                <a:ext cx="55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4202975" y="4195100"/>
                <a:ext cx="49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4398450" y="4195100"/>
                <a:ext cx="49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>
                <a:off x="4614075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3588525" y="4195100"/>
                <a:ext cx="447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3918225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41083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43441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44896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3645500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37489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38839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40434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429847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45360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45750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42630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4184568" y="4195100"/>
                <a:ext cx="111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44631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40826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40260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35715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3788625" y="4195100"/>
                <a:ext cx="11100" cy="45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15" name="Google Shape;715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615" r="11615"/>
          <a:stretch/>
        </p:blipFill>
        <p:spPr>
          <a:xfrm>
            <a:off x="5973175" y="2470300"/>
            <a:ext cx="2457600" cy="213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11714" b="51142"/>
          <a:stretch/>
        </p:blipFill>
        <p:spPr>
          <a:xfrm>
            <a:off x="713225" y="539500"/>
            <a:ext cx="6669901" cy="16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"/>
          <p:cNvSpPr txBox="1">
            <a:spLocks noGrp="1"/>
          </p:cNvSpPr>
          <p:nvPr>
            <p:ph type="title"/>
          </p:nvPr>
        </p:nvSpPr>
        <p:spPr>
          <a:xfrm>
            <a:off x="2284998" y="410234"/>
            <a:ext cx="4574004" cy="58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/>
              <a:t>MODELO DE CAPAS</a:t>
            </a:r>
            <a:endParaRPr sz="320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9879C93-DC21-59C3-8BA4-01A06B72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672334"/>
            <a:ext cx="8020050" cy="2200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3"/>
          <p:cNvSpPr txBox="1">
            <a:spLocks noGrp="1"/>
          </p:cNvSpPr>
          <p:nvPr>
            <p:ph type="title"/>
          </p:nvPr>
        </p:nvSpPr>
        <p:spPr>
          <a:xfrm>
            <a:off x="4073659" y="355370"/>
            <a:ext cx="996682" cy="5468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dirty="0"/>
              <a:t>MER</a:t>
            </a:r>
            <a:endParaRPr sz="2400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5AEA758-1FD5-83E7-C4BE-DD975F07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87" y="1061908"/>
            <a:ext cx="4749226" cy="3726222"/>
          </a:xfrm>
          <a:prstGeom prst="rect">
            <a:avLst/>
          </a:prstGeom>
        </p:spPr>
      </p:pic>
      <p:grpSp>
        <p:nvGrpSpPr>
          <p:cNvPr id="4" name="Google Shape;685;p11">
            <a:extLst>
              <a:ext uri="{FF2B5EF4-FFF2-40B4-BE49-F238E27FC236}">
                <a16:creationId xmlns:a16="http://schemas.microsoft.com/office/drawing/2014/main" id="{6D9DF9E2-7111-072B-9F20-6FB649F614B4}"/>
              </a:ext>
            </a:extLst>
          </p:cNvPr>
          <p:cNvGrpSpPr/>
          <p:nvPr/>
        </p:nvGrpSpPr>
        <p:grpSpPr>
          <a:xfrm>
            <a:off x="8115803" y="2403795"/>
            <a:ext cx="821039" cy="1651253"/>
            <a:chOff x="7609835" y="539382"/>
            <a:chExt cx="821039" cy="1651253"/>
          </a:xfrm>
        </p:grpSpPr>
        <p:grpSp>
          <p:nvGrpSpPr>
            <p:cNvPr id="5" name="Google Shape;686;p11">
              <a:extLst>
                <a:ext uri="{FF2B5EF4-FFF2-40B4-BE49-F238E27FC236}">
                  <a16:creationId xmlns:a16="http://schemas.microsoft.com/office/drawing/2014/main" id="{710D107C-7EB9-CE88-F738-6E0FDBBD31C4}"/>
                </a:ext>
              </a:extLst>
            </p:cNvPr>
            <p:cNvGrpSpPr/>
            <p:nvPr/>
          </p:nvGrpSpPr>
          <p:grpSpPr>
            <a:xfrm rot="-5400000">
              <a:off x="7194728" y="954489"/>
              <a:ext cx="1651253" cy="821039"/>
              <a:chOff x="3052500" y="402675"/>
              <a:chExt cx="2454300" cy="756300"/>
            </a:xfrm>
          </p:grpSpPr>
          <p:sp>
            <p:nvSpPr>
              <p:cNvPr id="32" name="Google Shape;687;p11">
                <a:extLst>
                  <a:ext uri="{FF2B5EF4-FFF2-40B4-BE49-F238E27FC236}">
                    <a16:creationId xmlns:a16="http://schemas.microsoft.com/office/drawing/2014/main" id="{40230D03-9EC1-7B1D-FBC0-D308EEA951A7}"/>
                  </a:ext>
                </a:extLst>
              </p:cNvPr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688;p11">
                <a:extLst>
                  <a:ext uri="{FF2B5EF4-FFF2-40B4-BE49-F238E27FC236}">
                    <a16:creationId xmlns:a16="http://schemas.microsoft.com/office/drawing/2014/main" id="{592EEF46-CA6F-17D7-0AE9-D5504911B037}"/>
                  </a:ext>
                </a:extLst>
              </p:cNvPr>
              <p:cNvSpPr/>
              <p:nvPr/>
            </p:nvSpPr>
            <p:spPr>
              <a:xfrm>
                <a:off x="3137280" y="465650"/>
                <a:ext cx="2284800" cy="6303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oogle Shape;689;p11">
              <a:extLst>
                <a:ext uri="{FF2B5EF4-FFF2-40B4-BE49-F238E27FC236}">
                  <a16:creationId xmlns:a16="http://schemas.microsoft.com/office/drawing/2014/main" id="{BE38A182-49BE-DEA5-62B2-411746F5C62E}"/>
                </a:ext>
              </a:extLst>
            </p:cNvPr>
            <p:cNvGrpSpPr/>
            <p:nvPr/>
          </p:nvGrpSpPr>
          <p:grpSpPr>
            <a:xfrm rot="-5400000">
              <a:off x="7376022" y="1114873"/>
              <a:ext cx="1288394" cy="500244"/>
              <a:chOff x="3571500" y="4195100"/>
              <a:chExt cx="1082775" cy="460800"/>
            </a:xfrm>
          </p:grpSpPr>
          <p:sp>
            <p:nvSpPr>
              <p:cNvPr id="7" name="Google Shape;690;p11">
                <a:extLst>
                  <a:ext uri="{FF2B5EF4-FFF2-40B4-BE49-F238E27FC236}">
                    <a16:creationId xmlns:a16="http://schemas.microsoft.com/office/drawing/2014/main" id="{B40E03D0-C80D-D83E-A5FD-0F95BF9D5837}"/>
                  </a:ext>
                </a:extLst>
              </p:cNvPr>
              <p:cNvSpPr/>
              <p:nvPr/>
            </p:nvSpPr>
            <p:spPr>
              <a:xfrm>
                <a:off x="3695450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691;p11">
                <a:extLst>
                  <a:ext uri="{FF2B5EF4-FFF2-40B4-BE49-F238E27FC236}">
                    <a16:creationId xmlns:a16="http://schemas.microsoft.com/office/drawing/2014/main" id="{48C3ABE0-F36A-6F59-BFB0-77E4A7C09EF3}"/>
                  </a:ext>
                </a:extLst>
              </p:cNvPr>
              <p:cNvSpPr/>
              <p:nvPr/>
            </p:nvSpPr>
            <p:spPr>
              <a:xfrm>
                <a:off x="3810275" y="4195100"/>
                <a:ext cx="55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" name="Google Shape;692;p11">
                <a:extLst>
                  <a:ext uri="{FF2B5EF4-FFF2-40B4-BE49-F238E27FC236}">
                    <a16:creationId xmlns:a16="http://schemas.microsoft.com/office/drawing/2014/main" id="{AFC6A7C9-5B9E-14B1-E1A4-CF4773425019}"/>
                  </a:ext>
                </a:extLst>
              </p:cNvPr>
              <p:cNvSpPr/>
              <p:nvPr/>
            </p:nvSpPr>
            <p:spPr>
              <a:xfrm>
                <a:off x="3964550" y="4195100"/>
                <a:ext cx="55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693;p11">
                <a:extLst>
                  <a:ext uri="{FF2B5EF4-FFF2-40B4-BE49-F238E27FC236}">
                    <a16:creationId xmlns:a16="http://schemas.microsoft.com/office/drawing/2014/main" id="{791B6D80-9184-F3B5-1972-59FC146E5DDA}"/>
                  </a:ext>
                </a:extLst>
              </p:cNvPr>
              <p:cNvSpPr/>
              <p:nvPr/>
            </p:nvSpPr>
            <p:spPr>
              <a:xfrm>
                <a:off x="4202975" y="4195100"/>
                <a:ext cx="49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694;p11">
                <a:extLst>
                  <a:ext uri="{FF2B5EF4-FFF2-40B4-BE49-F238E27FC236}">
                    <a16:creationId xmlns:a16="http://schemas.microsoft.com/office/drawing/2014/main" id="{EE87001F-0EE5-8C43-BDB9-BC8224F3A1B5}"/>
                  </a:ext>
                </a:extLst>
              </p:cNvPr>
              <p:cNvSpPr/>
              <p:nvPr/>
            </p:nvSpPr>
            <p:spPr>
              <a:xfrm>
                <a:off x="4398450" y="4195100"/>
                <a:ext cx="49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695;p11">
                <a:extLst>
                  <a:ext uri="{FF2B5EF4-FFF2-40B4-BE49-F238E27FC236}">
                    <a16:creationId xmlns:a16="http://schemas.microsoft.com/office/drawing/2014/main" id="{28F19CD0-6EBB-6D90-427C-B065A63CB823}"/>
                  </a:ext>
                </a:extLst>
              </p:cNvPr>
              <p:cNvSpPr/>
              <p:nvPr/>
            </p:nvSpPr>
            <p:spPr>
              <a:xfrm>
                <a:off x="4614075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696;p11">
                <a:extLst>
                  <a:ext uri="{FF2B5EF4-FFF2-40B4-BE49-F238E27FC236}">
                    <a16:creationId xmlns:a16="http://schemas.microsoft.com/office/drawing/2014/main" id="{FB3FA250-0EA2-EF7E-1B81-A80F708866CA}"/>
                  </a:ext>
                </a:extLst>
              </p:cNvPr>
              <p:cNvSpPr/>
              <p:nvPr/>
            </p:nvSpPr>
            <p:spPr>
              <a:xfrm>
                <a:off x="3588525" y="4195100"/>
                <a:ext cx="447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697;p11">
                <a:extLst>
                  <a:ext uri="{FF2B5EF4-FFF2-40B4-BE49-F238E27FC236}">
                    <a16:creationId xmlns:a16="http://schemas.microsoft.com/office/drawing/2014/main" id="{A7298C31-94C6-C6F5-CFD6-D317EA3B12C8}"/>
                  </a:ext>
                </a:extLst>
              </p:cNvPr>
              <p:cNvSpPr/>
              <p:nvPr/>
            </p:nvSpPr>
            <p:spPr>
              <a:xfrm>
                <a:off x="3918225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698;p11">
                <a:extLst>
                  <a:ext uri="{FF2B5EF4-FFF2-40B4-BE49-F238E27FC236}">
                    <a16:creationId xmlns:a16="http://schemas.microsoft.com/office/drawing/2014/main" id="{91420229-0F6E-E6C3-015B-E9F7693A9005}"/>
                  </a:ext>
                </a:extLst>
              </p:cNvPr>
              <p:cNvSpPr/>
              <p:nvPr/>
            </p:nvSpPr>
            <p:spPr>
              <a:xfrm>
                <a:off x="41083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699;p11">
                <a:extLst>
                  <a:ext uri="{FF2B5EF4-FFF2-40B4-BE49-F238E27FC236}">
                    <a16:creationId xmlns:a16="http://schemas.microsoft.com/office/drawing/2014/main" id="{F312071D-13B8-743D-C939-DA139A765B90}"/>
                  </a:ext>
                </a:extLst>
              </p:cNvPr>
              <p:cNvSpPr/>
              <p:nvPr/>
            </p:nvSpPr>
            <p:spPr>
              <a:xfrm>
                <a:off x="43441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700;p11">
                <a:extLst>
                  <a:ext uri="{FF2B5EF4-FFF2-40B4-BE49-F238E27FC236}">
                    <a16:creationId xmlns:a16="http://schemas.microsoft.com/office/drawing/2014/main" id="{7BEFF312-6D3D-CD5B-9BA4-B701756000DD}"/>
                  </a:ext>
                </a:extLst>
              </p:cNvPr>
              <p:cNvSpPr/>
              <p:nvPr/>
            </p:nvSpPr>
            <p:spPr>
              <a:xfrm>
                <a:off x="44896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701;p11">
                <a:extLst>
                  <a:ext uri="{FF2B5EF4-FFF2-40B4-BE49-F238E27FC236}">
                    <a16:creationId xmlns:a16="http://schemas.microsoft.com/office/drawing/2014/main" id="{419C4337-0075-AA8B-BDB9-0BA7D072D2BD}"/>
                  </a:ext>
                </a:extLst>
              </p:cNvPr>
              <p:cNvSpPr/>
              <p:nvPr/>
            </p:nvSpPr>
            <p:spPr>
              <a:xfrm>
                <a:off x="3645500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02;p11">
                <a:extLst>
                  <a:ext uri="{FF2B5EF4-FFF2-40B4-BE49-F238E27FC236}">
                    <a16:creationId xmlns:a16="http://schemas.microsoft.com/office/drawing/2014/main" id="{377AE5E2-71ED-C484-D454-1729D026C0EB}"/>
                  </a:ext>
                </a:extLst>
              </p:cNvPr>
              <p:cNvSpPr/>
              <p:nvPr/>
            </p:nvSpPr>
            <p:spPr>
              <a:xfrm>
                <a:off x="37489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703;p11">
                <a:extLst>
                  <a:ext uri="{FF2B5EF4-FFF2-40B4-BE49-F238E27FC236}">
                    <a16:creationId xmlns:a16="http://schemas.microsoft.com/office/drawing/2014/main" id="{F89658BB-4004-3D4C-E71F-63ABBE2CE177}"/>
                  </a:ext>
                </a:extLst>
              </p:cNvPr>
              <p:cNvSpPr/>
              <p:nvPr/>
            </p:nvSpPr>
            <p:spPr>
              <a:xfrm>
                <a:off x="38839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704;p11">
                <a:extLst>
                  <a:ext uri="{FF2B5EF4-FFF2-40B4-BE49-F238E27FC236}">
                    <a16:creationId xmlns:a16="http://schemas.microsoft.com/office/drawing/2014/main" id="{7A20482F-FA43-38CC-D346-959F591AC95B}"/>
                  </a:ext>
                </a:extLst>
              </p:cNvPr>
              <p:cNvSpPr/>
              <p:nvPr/>
            </p:nvSpPr>
            <p:spPr>
              <a:xfrm>
                <a:off x="40434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05;p11">
                <a:extLst>
                  <a:ext uri="{FF2B5EF4-FFF2-40B4-BE49-F238E27FC236}">
                    <a16:creationId xmlns:a16="http://schemas.microsoft.com/office/drawing/2014/main" id="{C6D815F8-3F10-9713-AE28-195382956BD4}"/>
                  </a:ext>
                </a:extLst>
              </p:cNvPr>
              <p:cNvSpPr/>
              <p:nvPr/>
            </p:nvSpPr>
            <p:spPr>
              <a:xfrm>
                <a:off x="429847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706;p11">
                <a:extLst>
                  <a:ext uri="{FF2B5EF4-FFF2-40B4-BE49-F238E27FC236}">
                    <a16:creationId xmlns:a16="http://schemas.microsoft.com/office/drawing/2014/main" id="{1169BECB-2119-DDC7-224F-9C68EFA7B96A}"/>
                  </a:ext>
                </a:extLst>
              </p:cNvPr>
              <p:cNvSpPr/>
              <p:nvPr/>
            </p:nvSpPr>
            <p:spPr>
              <a:xfrm>
                <a:off x="45360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707;p11">
                <a:extLst>
                  <a:ext uri="{FF2B5EF4-FFF2-40B4-BE49-F238E27FC236}">
                    <a16:creationId xmlns:a16="http://schemas.microsoft.com/office/drawing/2014/main" id="{A6142278-E062-E616-B915-F73658A5A52D}"/>
                  </a:ext>
                </a:extLst>
              </p:cNvPr>
              <p:cNvSpPr/>
              <p:nvPr/>
            </p:nvSpPr>
            <p:spPr>
              <a:xfrm>
                <a:off x="45750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08;p11">
                <a:extLst>
                  <a:ext uri="{FF2B5EF4-FFF2-40B4-BE49-F238E27FC236}">
                    <a16:creationId xmlns:a16="http://schemas.microsoft.com/office/drawing/2014/main" id="{008C2C63-30E5-EA25-0A7F-C4D605D15453}"/>
                  </a:ext>
                </a:extLst>
              </p:cNvPr>
              <p:cNvSpPr/>
              <p:nvPr/>
            </p:nvSpPr>
            <p:spPr>
              <a:xfrm>
                <a:off x="42630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09;p11">
                <a:extLst>
                  <a:ext uri="{FF2B5EF4-FFF2-40B4-BE49-F238E27FC236}">
                    <a16:creationId xmlns:a16="http://schemas.microsoft.com/office/drawing/2014/main" id="{005C0282-10AB-0477-F2DF-1CDA3A48EE85}"/>
                  </a:ext>
                </a:extLst>
              </p:cNvPr>
              <p:cNvSpPr/>
              <p:nvPr/>
            </p:nvSpPr>
            <p:spPr>
              <a:xfrm>
                <a:off x="4184568" y="4195100"/>
                <a:ext cx="111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10;p11">
                <a:extLst>
                  <a:ext uri="{FF2B5EF4-FFF2-40B4-BE49-F238E27FC236}">
                    <a16:creationId xmlns:a16="http://schemas.microsoft.com/office/drawing/2014/main" id="{A7B6E957-4063-C917-9528-2D57E3284DDD}"/>
                  </a:ext>
                </a:extLst>
              </p:cNvPr>
              <p:cNvSpPr/>
              <p:nvPr/>
            </p:nvSpPr>
            <p:spPr>
              <a:xfrm>
                <a:off x="44631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711;p11">
                <a:extLst>
                  <a:ext uri="{FF2B5EF4-FFF2-40B4-BE49-F238E27FC236}">
                    <a16:creationId xmlns:a16="http://schemas.microsoft.com/office/drawing/2014/main" id="{98099802-3D74-4DE3-2B06-EE48F732D39C}"/>
                  </a:ext>
                </a:extLst>
              </p:cNvPr>
              <p:cNvSpPr/>
              <p:nvPr/>
            </p:nvSpPr>
            <p:spPr>
              <a:xfrm>
                <a:off x="40826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712;p11">
                <a:extLst>
                  <a:ext uri="{FF2B5EF4-FFF2-40B4-BE49-F238E27FC236}">
                    <a16:creationId xmlns:a16="http://schemas.microsoft.com/office/drawing/2014/main" id="{A299ECE0-633A-CD67-DC16-C9F9CE50A4D6}"/>
                  </a:ext>
                </a:extLst>
              </p:cNvPr>
              <p:cNvSpPr/>
              <p:nvPr/>
            </p:nvSpPr>
            <p:spPr>
              <a:xfrm>
                <a:off x="40260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713;p11">
                <a:extLst>
                  <a:ext uri="{FF2B5EF4-FFF2-40B4-BE49-F238E27FC236}">
                    <a16:creationId xmlns:a16="http://schemas.microsoft.com/office/drawing/2014/main" id="{596C1B58-237E-6AB7-28E7-C0036DAF6C76}"/>
                  </a:ext>
                </a:extLst>
              </p:cNvPr>
              <p:cNvSpPr/>
              <p:nvPr/>
            </p:nvSpPr>
            <p:spPr>
              <a:xfrm>
                <a:off x="35715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714;p11">
                <a:extLst>
                  <a:ext uri="{FF2B5EF4-FFF2-40B4-BE49-F238E27FC236}">
                    <a16:creationId xmlns:a16="http://schemas.microsoft.com/office/drawing/2014/main" id="{3CAF569B-1297-FDFA-6005-B5125EA742FB}"/>
                  </a:ext>
                </a:extLst>
              </p:cNvPr>
              <p:cNvSpPr/>
              <p:nvPr/>
            </p:nvSpPr>
            <p:spPr>
              <a:xfrm>
                <a:off x="3788625" y="4195100"/>
                <a:ext cx="11100" cy="45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" name="Google Shape;777;p20">
            <a:extLst>
              <a:ext uri="{FF2B5EF4-FFF2-40B4-BE49-F238E27FC236}">
                <a16:creationId xmlns:a16="http://schemas.microsoft.com/office/drawing/2014/main" id="{108F15C0-9B76-69CD-C4A8-E6D82381F5D3}"/>
              </a:ext>
            </a:extLst>
          </p:cNvPr>
          <p:cNvGrpSpPr/>
          <p:nvPr/>
        </p:nvGrpSpPr>
        <p:grpSpPr>
          <a:xfrm>
            <a:off x="246904" y="355370"/>
            <a:ext cx="649435" cy="1902819"/>
            <a:chOff x="8159512" y="1112205"/>
            <a:chExt cx="649435" cy="1902819"/>
          </a:xfrm>
        </p:grpSpPr>
        <p:grpSp>
          <p:nvGrpSpPr>
            <p:cNvPr id="35" name="Google Shape;778;p20">
              <a:extLst>
                <a:ext uri="{FF2B5EF4-FFF2-40B4-BE49-F238E27FC236}">
                  <a16:creationId xmlns:a16="http://schemas.microsoft.com/office/drawing/2014/main" id="{85C4858E-8D9D-0CB0-B6F6-EBEA8DA30B26}"/>
                </a:ext>
              </a:extLst>
            </p:cNvPr>
            <p:cNvGrpSpPr/>
            <p:nvPr/>
          </p:nvGrpSpPr>
          <p:grpSpPr>
            <a:xfrm rot="5400000">
              <a:off x="7532820" y="1738897"/>
              <a:ext cx="1902819" cy="649435"/>
              <a:chOff x="3052500" y="402675"/>
              <a:chExt cx="2454300" cy="756300"/>
            </a:xfrm>
          </p:grpSpPr>
          <p:sp>
            <p:nvSpPr>
              <p:cNvPr id="41" name="Google Shape;779;p20">
                <a:extLst>
                  <a:ext uri="{FF2B5EF4-FFF2-40B4-BE49-F238E27FC236}">
                    <a16:creationId xmlns:a16="http://schemas.microsoft.com/office/drawing/2014/main" id="{D136CD60-06F4-B086-022A-37A8B293AC85}"/>
                  </a:ext>
                </a:extLst>
              </p:cNvPr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780;p20">
                <a:extLst>
                  <a:ext uri="{FF2B5EF4-FFF2-40B4-BE49-F238E27FC236}">
                    <a16:creationId xmlns:a16="http://schemas.microsoft.com/office/drawing/2014/main" id="{03C564E7-FEA3-D08A-7A2B-E7AA86DBA14A}"/>
                  </a:ext>
                </a:extLst>
              </p:cNvPr>
              <p:cNvSpPr/>
              <p:nvPr/>
            </p:nvSpPr>
            <p:spPr>
              <a:xfrm>
                <a:off x="3124045" y="465641"/>
                <a:ext cx="2311200" cy="6303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781;p20">
              <a:extLst>
                <a:ext uri="{FF2B5EF4-FFF2-40B4-BE49-F238E27FC236}">
                  <a16:creationId xmlns:a16="http://schemas.microsoft.com/office/drawing/2014/main" id="{D9EAD7E2-B5D1-9262-7D4D-94E65CEB7B75}"/>
                </a:ext>
              </a:extLst>
            </p:cNvPr>
            <p:cNvSpPr/>
            <p:nvPr/>
          </p:nvSpPr>
          <p:spPr>
            <a:xfrm rot="5400000">
              <a:off x="8320154" y="1243743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782;p20">
              <a:extLst>
                <a:ext uri="{FF2B5EF4-FFF2-40B4-BE49-F238E27FC236}">
                  <a16:creationId xmlns:a16="http://schemas.microsoft.com/office/drawing/2014/main" id="{52012D8B-200E-9E75-61D9-2D482A0F64CD}"/>
                </a:ext>
              </a:extLst>
            </p:cNvPr>
            <p:cNvSpPr/>
            <p:nvPr/>
          </p:nvSpPr>
          <p:spPr>
            <a:xfrm rot="5400000">
              <a:off x="8320154" y="1571811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783;p20">
              <a:extLst>
                <a:ext uri="{FF2B5EF4-FFF2-40B4-BE49-F238E27FC236}">
                  <a16:creationId xmlns:a16="http://schemas.microsoft.com/office/drawing/2014/main" id="{26114C01-E98B-A711-A5DC-E42D9DFB3ADC}"/>
                </a:ext>
              </a:extLst>
            </p:cNvPr>
            <p:cNvSpPr/>
            <p:nvPr/>
          </p:nvSpPr>
          <p:spPr>
            <a:xfrm rot="5400000">
              <a:off x="8320154" y="1899880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784;p20">
              <a:extLst>
                <a:ext uri="{FF2B5EF4-FFF2-40B4-BE49-F238E27FC236}">
                  <a16:creationId xmlns:a16="http://schemas.microsoft.com/office/drawing/2014/main" id="{33028F57-4A98-DA5C-652E-139823586ED6}"/>
                </a:ext>
              </a:extLst>
            </p:cNvPr>
            <p:cNvSpPr/>
            <p:nvPr/>
          </p:nvSpPr>
          <p:spPr>
            <a:xfrm rot="5400000">
              <a:off x="8320154" y="2227948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785;p20">
              <a:extLst>
                <a:ext uri="{FF2B5EF4-FFF2-40B4-BE49-F238E27FC236}">
                  <a16:creationId xmlns:a16="http://schemas.microsoft.com/office/drawing/2014/main" id="{5B9864D6-4FD8-699B-8508-2F4786705D9E}"/>
                </a:ext>
              </a:extLst>
            </p:cNvPr>
            <p:cNvSpPr/>
            <p:nvPr/>
          </p:nvSpPr>
          <p:spPr>
            <a:xfrm rot="5400000">
              <a:off x="8320154" y="2556016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7"/>
          <p:cNvSpPr txBox="1">
            <a:spLocks noGrp="1"/>
          </p:cNvSpPr>
          <p:nvPr>
            <p:ph type="title"/>
          </p:nvPr>
        </p:nvSpPr>
        <p:spPr>
          <a:xfrm>
            <a:off x="1776201" y="474062"/>
            <a:ext cx="5591590" cy="58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PLATAFORMAS Y SERVICIOS </a:t>
            </a:r>
            <a:endParaRPr/>
          </a:p>
        </p:txBody>
      </p:sp>
      <p:sp>
        <p:nvSpPr>
          <p:cNvPr id="734" name="Google Shape;734;p17"/>
          <p:cNvSpPr txBox="1">
            <a:spLocks noGrp="1"/>
          </p:cNvSpPr>
          <p:nvPr>
            <p:ph type="subTitle" idx="1"/>
          </p:nvPr>
        </p:nvSpPr>
        <p:spPr>
          <a:xfrm>
            <a:off x="2287174" y="3291554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Framework utlizado para el desarrollo de front-end</a:t>
            </a:r>
            <a:endParaRPr/>
          </a:p>
        </p:txBody>
      </p:sp>
      <p:sp>
        <p:nvSpPr>
          <p:cNvPr id="735" name="Google Shape;735;p17"/>
          <p:cNvSpPr txBox="1">
            <a:spLocks noGrp="1"/>
          </p:cNvSpPr>
          <p:nvPr>
            <p:ph type="subTitle" idx="2"/>
          </p:nvPr>
        </p:nvSpPr>
        <p:spPr>
          <a:xfrm>
            <a:off x="6534880" y="3294613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Plataforma utilizada para el almacenamiento de usuarios, beats y canciones.</a:t>
            </a:r>
            <a:endParaRPr/>
          </a:p>
        </p:txBody>
      </p:sp>
      <p:sp>
        <p:nvSpPr>
          <p:cNvPr id="736" name="Google Shape;736;p17"/>
          <p:cNvSpPr txBox="1">
            <a:spLocks noGrp="1"/>
          </p:cNvSpPr>
          <p:nvPr>
            <p:ph type="subTitle" idx="3"/>
          </p:nvPr>
        </p:nvSpPr>
        <p:spPr>
          <a:xfrm>
            <a:off x="333742" y="3291554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Framework de código abierto</a:t>
            </a:r>
            <a:endParaRPr/>
          </a:p>
        </p:txBody>
      </p:sp>
      <p:sp>
        <p:nvSpPr>
          <p:cNvPr id="737" name="Google Shape;737;p17"/>
          <p:cNvSpPr txBox="1">
            <a:spLocks noGrp="1"/>
          </p:cNvSpPr>
          <p:nvPr>
            <p:ph type="subTitle" idx="5"/>
          </p:nvPr>
        </p:nvSpPr>
        <p:spPr>
          <a:xfrm>
            <a:off x="6534880" y="2883133"/>
            <a:ext cx="2175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FIREBASE</a:t>
            </a:r>
            <a:endParaRPr/>
          </a:p>
        </p:txBody>
      </p:sp>
      <p:sp>
        <p:nvSpPr>
          <p:cNvPr id="738" name="Google Shape;738;p17"/>
          <p:cNvSpPr txBox="1">
            <a:spLocks noGrp="1"/>
          </p:cNvSpPr>
          <p:nvPr>
            <p:ph type="subTitle" idx="6"/>
          </p:nvPr>
        </p:nvSpPr>
        <p:spPr>
          <a:xfrm>
            <a:off x="333742" y="2880074"/>
            <a:ext cx="21753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ANGULAR</a:t>
            </a:r>
            <a:endParaRPr/>
          </a:p>
        </p:txBody>
      </p:sp>
      <p:pic>
        <p:nvPicPr>
          <p:cNvPr id="739" name="Google Shape;739;p17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640" y="1788936"/>
            <a:ext cx="1044464" cy="1044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 descr="Forma, Icono, Círcul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1127" y="1877463"/>
            <a:ext cx="1319819" cy="141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7" descr="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34127" y="1551267"/>
            <a:ext cx="976805" cy="1328807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7"/>
          <p:cNvSpPr txBox="1"/>
          <p:nvPr/>
        </p:nvSpPr>
        <p:spPr>
          <a:xfrm>
            <a:off x="4411027" y="3291554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plataforma de servicios en la nube con herramientas para almacenamiento.</a:t>
            </a:r>
            <a:endParaRPr/>
          </a:p>
        </p:txBody>
      </p:sp>
      <p:pic>
        <p:nvPicPr>
          <p:cNvPr id="743" name="Google Shape;743;p17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2474" y="1973308"/>
            <a:ext cx="2101016" cy="131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8"/>
          <p:cNvSpPr txBox="1">
            <a:spLocks noGrp="1"/>
          </p:cNvSpPr>
          <p:nvPr>
            <p:ph type="subTitle" idx="2"/>
          </p:nvPr>
        </p:nvSpPr>
        <p:spPr>
          <a:xfrm>
            <a:off x="3571564" y="1738328"/>
            <a:ext cx="2160163" cy="48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Implementación del sistema de autenticación y gestión de usuarios</a:t>
            </a:r>
            <a:endParaRPr/>
          </a:p>
        </p:txBody>
      </p:sp>
      <p:sp>
        <p:nvSpPr>
          <p:cNvPr id="750" name="Google Shape;750;p18"/>
          <p:cNvSpPr txBox="1">
            <a:spLocks noGrp="1"/>
          </p:cNvSpPr>
          <p:nvPr>
            <p:ph type="title"/>
          </p:nvPr>
        </p:nvSpPr>
        <p:spPr>
          <a:xfrm>
            <a:off x="720000" y="529975"/>
            <a:ext cx="7704000" cy="582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ETAPAS DE IMPLEMENTACIÓN</a:t>
            </a:r>
            <a:endParaRPr/>
          </a:p>
        </p:txBody>
      </p:sp>
      <p:sp>
        <p:nvSpPr>
          <p:cNvPr id="751" name="Google Shape;751;p18"/>
          <p:cNvSpPr txBox="1">
            <a:spLocks noGrp="1"/>
          </p:cNvSpPr>
          <p:nvPr>
            <p:ph type="subTitle" idx="1"/>
          </p:nvPr>
        </p:nvSpPr>
        <p:spPr>
          <a:xfrm>
            <a:off x="1101716" y="1738328"/>
            <a:ext cx="1883387" cy="48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Inicio de proyecto </a:t>
            </a:r>
            <a:endParaRPr/>
          </a:p>
        </p:txBody>
      </p:sp>
      <p:sp>
        <p:nvSpPr>
          <p:cNvPr id="752" name="Google Shape;752;p18"/>
          <p:cNvSpPr txBox="1">
            <a:spLocks noGrp="1"/>
          </p:cNvSpPr>
          <p:nvPr>
            <p:ph type="subTitle" idx="3"/>
          </p:nvPr>
        </p:nvSpPr>
        <p:spPr>
          <a:xfrm>
            <a:off x="6033613" y="1738804"/>
            <a:ext cx="2469847" cy="48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Implementación de grabación de audio en tiempo real</a:t>
            </a:r>
            <a:endParaRPr/>
          </a:p>
        </p:txBody>
      </p:sp>
      <p:sp>
        <p:nvSpPr>
          <p:cNvPr id="753" name="Google Shape;753;p18"/>
          <p:cNvSpPr txBox="1">
            <a:spLocks noGrp="1"/>
          </p:cNvSpPr>
          <p:nvPr>
            <p:ph type="subTitle" idx="4"/>
          </p:nvPr>
        </p:nvSpPr>
        <p:spPr>
          <a:xfrm>
            <a:off x="1109515" y="3001515"/>
            <a:ext cx="2297877" cy="48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Creación del muro social</a:t>
            </a:r>
            <a:endParaRPr/>
          </a:p>
        </p:txBody>
      </p:sp>
      <p:sp>
        <p:nvSpPr>
          <p:cNvPr id="754" name="Google Shape;754;p18"/>
          <p:cNvSpPr txBox="1">
            <a:spLocks noGrp="1"/>
          </p:cNvSpPr>
          <p:nvPr>
            <p:ph type="subTitle" idx="6"/>
          </p:nvPr>
        </p:nvSpPr>
        <p:spPr>
          <a:xfrm>
            <a:off x="3567662" y="3001515"/>
            <a:ext cx="1883387" cy="48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Pruebas de sistemas y refinamientos </a:t>
            </a:r>
            <a:endParaRPr/>
          </a:p>
        </p:txBody>
      </p:sp>
      <p:sp>
        <p:nvSpPr>
          <p:cNvPr id="755" name="Google Shape;755;p18"/>
          <p:cNvSpPr txBox="1">
            <a:spLocks noGrp="1"/>
          </p:cNvSpPr>
          <p:nvPr>
            <p:ph type="subTitle" idx="7"/>
          </p:nvPr>
        </p:nvSpPr>
        <p:spPr>
          <a:xfrm>
            <a:off x="1105615" y="1308559"/>
            <a:ext cx="2016725" cy="3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EPICA 0 (Etapa 1)</a:t>
            </a:r>
            <a:endParaRPr/>
          </a:p>
        </p:txBody>
      </p:sp>
      <p:sp>
        <p:nvSpPr>
          <p:cNvPr id="756" name="Google Shape;756;p18"/>
          <p:cNvSpPr txBox="1">
            <a:spLocks noGrp="1"/>
          </p:cNvSpPr>
          <p:nvPr>
            <p:ph type="subTitle" idx="8"/>
          </p:nvPr>
        </p:nvSpPr>
        <p:spPr>
          <a:xfrm>
            <a:off x="3575466" y="1308559"/>
            <a:ext cx="1875990" cy="3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EPICA 1 (etapa 2)</a:t>
            </a:r>
            <a:endParaRPr/>
          </a:p>
        </p:txBody>
      </p:sp>
      <p:sp>
        <p:nvSpPr>
          <p:cNvPr id="758" name="Google Shape;758;p18"/>
          <p:cNvSpPr txBox="1">
            <a:spLocks noGrp="1"/>
          </p:cNvSpPr>
          <p:nvPr>
            <p:ph type="subTitle" idx="13"/>
          </p:nvPr>
        </p:nvSpPr>
        <p:spPr>
          <a:xfrm>
            <a:off x="6037513" y="1309039"/>
            <a:ext cx="2016724" cy="3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EPICA 2 (etapa 2)</a:t>
            </a:r>
            <a:endParaRPr dirty="0"/>
          </a:p>
        </p:txBody>
      </p:sp>
      <p:sp>
        <p:nvSpPr>
          <p:cNvPr id="759" name="Google Shape;759;p18"/>
          <p:cNvSpPr txBox="1">
            <a:spLocks noGrp="1"/>
          </p:cNvSpPr>
          <p:nvPr>
            <p:ph type="subTitle" idx="14"/>
          </p:nvPr>
        </p:nvSpPr>
        <p:spPr>
          <a:xfrm>
            <a:off x="1113416" y="2571750"/>
            <a:ext cx="2016723" cy="3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EPICA 3 (etapa 2)</a:t>
            </a:r>
            <a:endParaRPr dirty="0"/>
          </a:p>
        </p:txBody>
      </p:sp>
      <p:sp>
        <p:nvSpPr>
          <p:cNvPr id="760" name="Google Shape;760;p18"/>
          <p:cNvSpPr txBox="1">
            <a:spLocks noGrp="1"/>
          </p:cNvSpPr>
          <p:nvPr>
            <p:ph type="subTitle" idx="15"/>
          </p:nvPr>
        </p:nvSpPr>
        <p:spPr>
          <a:xfrm>
            <a:off x="3571564" y="2571750"/>
            <a:ext cx="1993070" cy="3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EPICA 4 (etapa 2)</a:t>
            </a:r>
            <a:endParaRPr dirty="0"/>
          </a:p>
        </p:txBody>
      </p:sp>
      <p:sp>
        <p:nvSpPr>
          <p:cNvPr id="761" name="Google Shape;761;p18"/>
          <p:cNvSpPr txBox="1"/>
          <p:nvPr/>
        </p:nvSpPr>
        <p:spPr>
          <a:xfrm>
            <a:off x="6029711" y="3001515"/>
            <a:ext cx="1883387" cy="48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Cierre de Proyecto</a:t>
            </a:r>
            <a:endParaRPr/>
          </a:p>
        </p:txBody>
      </p:sp>
      <p:sp>
        <p:nvSpPr>
          <p:cNvPr id="762" name="Google Shape;762;p18"/>
          <p:cNvSpPr txBox="1"/>
          <p:nvPr/>
        </p:nvSpPr>
        <p:spPr>
          <a:xfrm>
            <a:off x="6033613" y="2571750"/>
            <a:ext cx="1965052" cy="3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EPICA 5 (etapa 3)</a:t>
            </a:r>
            <a:endParaRPr sz="1600" b="0" i="0" u="none" strike="noStrike" cap="none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763" name="Google Shape;763;p18" descr="Código QR - Wikipedia, la enciclopedia lib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9960" y="3904609"/>
            <a:ext cx="937864" cy="937864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8"/>
          <p:cNvSpPr txBox="1"/>
          <p:nvPr/>
        </p:nvSpPr>
        <p:spPr>
          <a:xfrm>
            <a:off x="5613401" y="3981126"/>
            <a:ext cx="1600054" cy="93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REVISA AQUI EL ROADMAP DEL PROYECTO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9"/>
          <p:cNvSpPr txBox="1">
            <a:spLocks noGrp="1"/>
          </p:cNvSpPr>
          <p:nvPr>
            <p:ph type="title"/>
          </p:nvPr>
        </p:nvSpPr>
        <p:spPr>
          <a:xfrm>
            <a:off x="1051376" y="641882"/>
            <a:ext cx="7041248" cy="58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/>
              <a:t>COSTOS DE IMPLEMENTACIÓN</a:t>
            </a:r>
            <a:endParaRPr sz="3200"/>
          </a:p>
        </p:txBody>
      </p:sp>
      <p:pic>
        <p:nvPicPr>
          <p:cNvPr id="770" name="Google Shape;7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50" y="1541575"/>
            <a:ext cx="6719699" cy="23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2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20"/>
          <p:cNvSpPr txBox="1">
            <a:spLocks noGrp="1"/>
          </p:cNvSpPr>
          <p:nvPr>
            <p:ph type="title"/>
          </p:nvPr>
        </p:nvSpPr>
        <p:spPr>
          <a:xfrm>
            <a:off x="713225" y="3032875"/>
            <a:ext cx="4677900" cy="100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RESULTADOS DE LA SOLUCIÓN</a:t>
            </a:r>
            <a:endParaRPr/>
          </a:p>
        </p:txBody>
      </p:sp>
      <p:grpSp>
        <p:nvGrpSpPr>
          <p:cNvPr id="777" name="Google Shape;777;p20"/>
          <p:cNvGrpSpPr/>
          <p:nvPr/>
        </p:nvGrpSpPr>
        <p:grpSpPr>
          <a:xfrm>
            <a:off x="8159512" y="1112205"/>
            <a:ext cx="649435" cy="1902819"/>
            <a:chOff x="8159512" y="1112205"/>
            <a:chExt cx="649435" cy="1902819"/>
          </a:xfrm>
        </p:grpSpPr>
        <p:grpSp>
          <p:nvGrpSpPr>
            <p:cNvPr id="778" name="Google Shape;778;p20"/>
            <p:cNvGrpSpPr/>
            <p:nvPr/>
          </p:nvGrpSpPr>
          <p:grpSpPr>
            <a:xfrm rot="5400000">
              <a:off x="7532820" y="1738897"/>
              <a:ext cx="1902819" cy="649435"/>
              <a:chOff x="3052500" y="402675"/>
              <a:chExt cx="2454300" cy="756300"/>
            </a:xfrm>
          </p:grpSpPr>
          <p:sp>
            <p:nvSpPr>
              <p:cNvPr id="779" name="Google Shape;779;p20"/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>
                <a:off x="3124045" y="465641"/>
                <a:ext cx="2311200" cy="6303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1" name="Google Shape;781;p20"/>
            <p:cNvSpPr/>
            <p:nvPr/>
          </p:nvSpPr>
          <p:spPr>
            <a:xfrm rot="5400000">
              <a:off x="8320154" y="1243743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0"/>
            <p:cNvSpPr/>
            <p:nvPr/>
          </p:nvSpPr>
          <p:spPr>
            <a:xfrm rot="5400000">
              <a:off x="8320154" y="1571811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0"/>
            <p:cNvSpPr/>
            <p:nvPr/>
          </p:nvSpPr>
          <p:spPr>
            <a:xfrm rot="5400000">
              <a:off x="8320154" y="1899880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0"/>
            <p:cNvSpPr/>
            <p:nvPr/>
          </p:nvSpPr>
          <p:spPr>
            <a:xfrm rot="5400000">
              <a:off x="8320154" y="2227948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0"/>
            <p:cNvSpPr/>
            <p:nvPr/>
          </p:nvSpPr>
          <p:spPr>
            <a:xfrm rot="5400000">
              <a:off x="8320154" y="2556016"/>
              <a:ext cx="328068" cy="327336"/>
            </a:xfrm>
            <a:custGeom>
              <a:avLst/>
              <a:gdLst/>
              <a:ahLst/>
              <a:cxnLst/>
              <a:rect l="l" t="t" r="r" b="b"/>
              <a:pathLst>
                <a:path w="2663" h="2657" extrusionOk="0">
                  <a:moveTo>
                    <a:pt x="1335" y="0"/>
                  </a:moveTo>
                  <a:lnTo>
                    <a:pt x="1181" y="488"/>
                  </a:lnTo>
                  <a:cubicBezTo>
                    <a:pt x="1078" y="815"/>
                    <a:pt x="821" y="1072"/>
                    <a:pt x="495" y="1175"/>
                  </a:cubicBezTo>
                  <a:lnTo>
                    <a:pt x="1" y="1329"/>
                  </a:lnTo>
                  <a:lnTo>
                    <a:pt x="495" y="1483"/>
                  </a:lnTo>
                  <a:cubicBezTo>
                    <a:pt x="821" y="1585"/>
                    <a:pt x="1078" y="1842"/>
                    <a:pt x="1181" y="2168"/>
                  </a:cubicBezTo>
                  <a:lnTo>
                    <a:pt x="1335" y="2656"/>
                  </a:lnTo>
                  <a:lnTo>
                    <a:pt x="1489" y="2168"/>
                  </a:lnTo>
                  <a:cubicBezTo>
                    <a:pt x="1591" y="1842"/>
                    <a:pt x="1848" y="1585"/>
                    <a:pt x="2176" y="1483"/>
                  </a:cubicBezTo>
                  <a:lnTo>
                    <a:pt x="2663" y="1329"/>
                  </a:lnTo>
                  <a:lnTo>
                    <a:pt x="2176" y="1175"/>
                  </a:lnTo>
                  <a:cubicBezTo>
                    <a:pt x="1848" y="1072"/>
                    <a:pt x="1591" y="815"/>
                    <a:pt x="1489" y="488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20"/>
          <p:cNvGrpSpPr/>
          <p:nvPr/>
        </p:nvGrpSpPr>
        <p:grpSpPr>
          <a:xfrm rot="10800000">
            <a:off x="8226442" y="420834"/>
            <a:ext cx="515490" cy="515309"/>
            <a:chOff x="2163301" y="525358"/>
            <a:chExt cx="355780" cy="355655"/>
          </a:xfrm>
        </p:grpSpPr>
        <p:sp>
          <p:nvSpPr>
            <p:cNvPr id="787" name="Google Shape;787;p20"/>
            <p:cNvSpPr/>
            <p:nvPr/>
          </p:nvSpPr>
          <p:spPr>
            <a:xfrm>
              <a:off x="2163301" y="525358"/>
              <a:ext cx="355780" cy="355655"/>
            </a:xfrm>
            <a:custGeom>
              <a:avLst/>
              <a:gdLst/>
              <a:ahLst/>
              <a:cxnLst/>
              <a:rect l="l" t="t" r="r" b="b"/>
              <a:pathLst>
                <a:path w="17072" h="17066" fill="none" extrusionOk="0">
                  <a:moveTo>
                    <a:pt x="17071" y="8533"/>
                  </a:moveTo>
                  <a:cubicBezTo>
                    <a:pt x="17071" y="13247"/>
                    <a:pt x="13247" y="17065"/>
                    <a:pt x="8539" y="17065"/>
                  </a:cubicBezTo>
                  <a:cubicBezTo>
                    <a:pt x="3825" y="17065"/>
                    <a:pt x="1" y="13247"/>
                    <a:pt x="1" y="8533"/>
                  </a:cubicBezTo>
                  <a:cubicBezTo>
                    <a:pt x="1" y="3825"/>
                    <a:pt x="3825" y="0"/>
                    <a:pt x="8539" y="0"/>
                  </a:cubicBezTo>
                  <a:cubicBezTo>
                    <a:pt x="13247" y="0"/>
                    <a:pt x="17071" y="3825"/>
                    <a:pt x="17071" y="8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224383" y="525358"/>
              <a:ext cx="233616" cy="355655"/>
            </a:xfrm>
            <a:custGeom>
              <a:avLst/>
              <a:gdLst/>
              <a:ahLst/>
              <a:cxnLst/>
              <a:rect l="l" t="t" r="r" b="b"/>
              <a:pathLst>
                <a:path w="11210" h="17066" fill="none" extrusionOk="0">
                  <a:moveTo>
                    <a:pt x="11209" y="8533"/>
                  </a:moveTo>
                  <a:cubicBezTo>
                    <a:pt x="11209" y="13247"/>
                    <a:pt x="8700" y="17065"/>
                    <a:pt x="5608" y="17065"/>
                  </a:cubicBezTo>
                  <a:cubicBezTo>
                    <a:pt x="2510" y="17065"/>
                    <a:pt x="1" y="13247"/>
                    <a:pt x="1" y="8533"/>
                  </a:cubicBezTo>
                  <a:cubicBezTo>
                    <a:pt x="1" y="3825"/>
                    <a:pt x="2510" y="0"/>
                    <a:pt x="5608" y="0"/>
                  </a:cubicBezTo>
                  <a:cubicBezTo>
                    <a:pt x="8700" y="0"/>
                    <a:pt x="11209" y="3825"/>
                    <a:pt x="11209" y="8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299948" y="525358"/>
              <a:ext cx="82651" cy="355655"/>
            </a:xfrm>
            <a:custGeom>
              <a:avLst/>
              <a:gdLst/>
              <a:ahLst/>
              <a:cxnLst/>
              <a:rect l="l" t="t" r="r" b="b"/>
              <a:pathLst>
                <a:path w="3966" h="17066" fill="none" extrusionOk="0">
                  <a:moveTo>
                    <a:pt x="3965" y="8533"/>
                  </a:moveTo>
                  <a:cubicBezTo>
                    <a:pt x="3965" y="13247"/>
                    <a:pt x="3072" y="17065"/>
                    <a:pt x="1982" y="17065"/>
                  </a:cubicBezTo>
                  <a:cubicBezTo>
                    <a:pt x="886" y="17065"/>
                    <a:pt x="1" y="13247"/>
                    <a:pt x="1" y="8533"/>
                  </a:cubicBezTo>
                  <a:cubicBezTo>
                    <a:pt x="1" y="3825"/>
                    <a:pt x="886" y="0"/>
                    <a:pt x="1982" y="0"/>
                  </a:cubicBezTo>
                  <a:cubicBezTo>
                    <a:pt x="3072" y="0"/>
                    <a:pt x="3965" y="3825"/>
                    <a:pt x="3965" y="85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163301" y="586440"/>
              <a:ext cx="355780" cy="233596"/>
            </a:xfrm>
            <a:custGeom>
              <a:avLst/>
              <a:gdLst/>
              <a:ahLst/>
              <a:cxnLst/>
              <a:rect l="l" t="t" r="r" b="b"/>
              <a:pathLst>
                <a:path w="17072" h="11209" fill="none" extrusionOk="0">
                  <a:moveTo>
                    <a:pt x="8539" y="1"/>
                  </a:moveTo>
                  <a:cubicBezTo>
                    <a:pt x="13247" y="1"/>
                    <a:pt x="17071" y="2510"/>
                    <a:pt x="17071" y="5602"/>
                  </a:cubicBezTo>
                  <a:cubicBezTo>
                    <a:pt x="17071" y="8699"/>
                    <a:pt x="13247" y="11209"/>
                    <a:pt x="8539" y="11209"/>
                  </a:cubicBezTo>
                  <a:cubicBezTo>
                    <a:pt x="3825" y="11209"/>
                    <a:pt x="1" y="8699"/>
                    <a:pt x="1" y="5602"/>
                  </a:cubicBezTo>
                  <a:cubicBezTo>
                    <a:pt x="1" y="2510"/>
                    <a:pt x="3825" y="1"/>
                    <a:pt x="8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163301" y="661839"/>
              <a:ext cx="355780" cy="82651"/>
            </a:xfrm>
            <a:custGeom>
              <a:avLst/>
              <a:gdLst/>
              <a:ahLst/>
              <a:cxnLst/>
              <a:rect l="l" t="t" r="r" b="b"/>
              <a:pathLst>
                <a:path w="17072" h="3966" fill="none" extrusionOk="0">
                  <a:moveTo>
                    <a:pt x="8539" y="1"/>
                  </a:moveTo>
                  <a:cubicBezTo>
                    <a:pt x="13247" y="1"/>
                    <a:pt x="17071" y="894"/>
                    <a:pt x="17071" y="1984"/>
                  </a:cubicBezTo>
                  <a:cubicBezTo>
                    <a:pt x="17071" y="3080"/>
                    <a:pt x="13247" y="3965"/>
                    <a:pt x="8539" y="3965"/>
                  </a:cubicBezTo>
                  <a:cubicBezTo>
                    <a:pt x="3825" y="3965"/>
                    <a:pt x="1" y="3080"/>
                    <a:pt x="1" y="1984"/>
                  </a:cubicBezTo>
                  <a:cubicBezTo>
                    <a:pt x="1" y="894"/>
                    <a:pt x="3825" y="1"/>
                    <a:pt x="8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15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20"/>
          <p:cNvGrpSpPr/>
          <p:nvPr/>
        </p:nvGrpSpPr>
        <p:grpSpPr>
          <a:xfrm>
            <a:off x="713235" y="4279495"/>
            <a:ext cx="1252184" cy="622586"/>
            <a:chOff x="713235" y="4279495"/>
            <a:chExt cx="1252184" cy="622586"/>
          </a:xfrm>
        </p:grpSpPr>
        <p:grpSp>
          <p:nvGrpSpPr>
            <p:cNvPr id="793" name="Google Shape;793;p20"/>
            <p:cNvGrpSpPr/>
            <p:nvPr/>
          </p:nvGrpSpPr>
          <p:grpSpPr>
            <a:xfrm>
              <a:off x="713235" y="4279495"/>
              <a:ext cx="1252184" cy="622586"/>
              <a:chOff x="3052500" y="402675"/>
              <a:chExt cx="2454300" cy="756300"/>
            </a:xfrm>
          </p:grpSpPr>
          <p:sp>
            <p:nvSpPr>
              <p:cNvPr id="794" name="Google Shape;794;p20"/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>
                <a:off x="3137280" y="465650"/>
                <a:ext cx="2284800" cy="6303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6" name="Google Shape;796;p20"/>
            <p:cNvGrpSpPr/>
            <p:nvPr/>
          </p:nvGrpSpPr>
          <p:grpSpPr>
            <a:xfrm>
              <a:off x="850855" y="4401194"/>
              <a:ext cx="976988" cy="379331"/>
              <a:chOff x="3571500" y="4195100"/>
              <a:chExt cx="1082775" cy="460800"/>
            </a:xfrm>
          </p:grpSpPr>
          <p:sp>
            <p:nvSpPr>
              <p:cNvPr id="797" name="Google Shape;797;p20"/>
              <p:cNvSpPr/>
              <p:nvPr/>
            </p:nvSpPr>
            <p:spPr>
              <a:xfrm>
                <a:off x="3695450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>
                <a:off x="3810275" y="4195100"/>
                <a:ext cx="55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>
                <a:off x="3964550" y="4195100"/>
                <a:ext cx="55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>
                <a:off x="4202975" y="4195100"/>
                <a:ext cx="49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0"/>
              <p:cNvSpPr/>
              <p:nvPr/>
            </p:nvSpPr>
            <p:spPr>
              <a:xfrm>
                <a:off x="4398450" y="4195100"/>
                <a:ext cx="49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20"/>
              <p:cNvSpPr/>
              <p:nvPr/>
            </p:nvSpPr>
            <p:spPr>
              <a:xfrm>
                <a:off x="4614075" y="4195100"/>
                <a:ext cx="402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>
                <a:off x="3588525" y="4195100"/>
                <a:ext cx="447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0"/>
              <p:cNvSpPr/>
              <p:nvPr/>
            </p:nvSpPr>
            <p:spPr>
              <a:xfrm>
                <a:off x="3918225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41083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43441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4489656" y="4195100"/>
                <a:ext cx="402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3645500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37489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38839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0"/>
              <p:cNvSpPr/>
              <p:nvPr/>
            </p:nvSpPr>
            <p:spPr>
              <a:xfrm>
                <a:off x="40434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0"/>
              <p:cNvSpPr/>
              <p:nvPr/>
            </p:nvSpPr>
            <p:spPr>
              <a:xfrm>
                <a:off x="429847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0"/>
              <p:cNvSpPr/>
              <p:nvPr/>
            </p:nvSpPr>
            <p:spPr>
              <a:xfrm>
                <a:off x="4536025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0"/>
              <p:cNvSpPr/>
              <p:nvPr/>
            </p:nvSpPr>
            <p:spPr>
              <a:xfrm>
                <a:off x="4575050" y="4195100"/>
                <a:ext cx="246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4263025" y="4195100"/>
                <a:ext cx="246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4184568" y="4195100"/>
                <a:ext cx="11100" cy="460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44631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0"/>
              <p:cNvSpPr/>
              <p:nvPr/>
            </p:nvSpPr>
            <p:spPr>
              <a:xfrm>
                <a:off x="40826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0"/>
              <p:cNvSpPr/>
              <p:nvPr/>
            </p:nvSpPr>
            <p:spPr>
              <a:xfrm>
                <a:off x="402605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0"/>
              <p:cNvSpPr/>
              <p:nvPr/>
            </p:nvSpPr>
            <p:spPr>
              <a:xfrm>
                <a:off x="3571500" y="4195100"/>
                <a:ext cx="11100" cy="38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0"/>
              <p:cNvSpPr/>
              <p:nvPr/>
            </p:nvSpPr>
            <p:spPr>
              <a:xfrm>
                <a:off x="3788625" y="4195100"/>
                <a:ext cx="11100" cy="45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8DF06F7-E7FD-3A4A-121F-333CD4FD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00" y="754101"/>
            <a:ext cx="1966053" cy="3635298"/>
          </a:xfrm>
          <a:prstGeom prst="rect">
            <a:avLst/>
          </a:prstGeom>
        </p:spPr>
      </p:pic>
      <p:pic>
        <p:nvPicPr>
          <p:cNvPr id="5" name="Imagen 4" descr="Pantalla de celular con aplicaciones&#10;&#10;Descripción generada automáticamente">
            <a:extLst>
              <a:ext uri="{FF2B5EF4-FFF2-40B4-BE49-F238E27FC236}">
                <a16:creationId xmlns:a16="http://schemas.microsoft.com/office/drawing/2014/main" id="{12CECD47-60AF-78A4-0D10-DBC160989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477" y="754101"/>
            <a:ext cx="1978979" cy="36352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"/>
          <p:cNvSpPr txBox="1">
            <a:spLocks noGrp="1"/>
          </p:cNvSpPr>
          <p:nvPr>
            <p:ph type="title"/>
          </p:nvPr>
        </p:nvSpPr>
        <p:spPr>
          <a:xfrm>
            <a:off x="720000" y="534125"/>
            <a:ext cx="7704000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INDICE GENERAL</a:t>
            </a:r>
            <a:endParaRPr/>
          </a:p>
        </p:txBody>
      </p:sp>
      <p:sp>
        <p:nvSpPr>
          <p:cNvPr id="532" name="Google Shape;532;p2"/>
          <p:cNvSpPr txBox="1">
            <a:spLocks noGrp="1"/>
          </p:cNvSpPr>
          <p:nvPr>
            <p:ph type="subTitle" idx="1"/>
          </p:nvPr>
        </p:nvSpPr>
        <p:spPr>
          <a:xfrm>
            <a:off x="640779" y="1637291"/>
            <a:ext cx="158456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Equipo de trabajo</a:t>
            </a:r>
            <a:endParaRPr/>
          </a:p>
        </p:txBody>
      </p:sp>
      <p:sp>
        <p:nvSpPr>
          <p:cNvPr id="533" name="Google Shape;533;p2"/>
          <p:cNvSpPr txBox="1">
            <a:spLocks noGrp="1"/>
          </p:cNvSpPr>
          <p:nvPr>
            <p:ph type="subTitle" idx="2"/>
          </p:nvPr>
        </p:nvSpPr>
        <p:spPr>
          <a:xfrm>
            <a:off x="2378182" y="1641862"/>
            <a:ext cx="1257762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Origen de la necesidad </a:t>
            </a:r>
            <a:endParaRPr/>
          </a:p>
        </p:txBody>
      </p:sp>
      <p:sp>
        <p:nvSpPr>
          <p:cNvPr id="534" name="Google Shape;534;p2"/>
          <p:cNvSpPr txBox="1">
            <a:spLocks noGrp="1"/>
          </p:cNvSpPr>
          <p:nvPr>
            <p:ph type="subTitle" idx="5"/>
          </p:nvPr>
        </p:nvSpPr>
        <p:spPr>
          <a:xfrm>
            <a:off x="4041893" y="1628546"/>
            <a:ext cx="1257762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Descripción de la solución </a:t>
            </a:r>
            <a:endParaRPr/>
          </a:p>
        </p:txBody>
      </p:sp>
      <p:sp>
        <p:nvSpPr>
          <p:cNvPr id="535" name="Google Shape;535;p2"/>
          <p:cNvSpPr txBox="1">
            <a:spLocks noGrp="1"/>
          </p:cNvSpPr>
          <p:nvPr>
            <p:ph type="title" idx="7"/>
          </p:nvPr>
        </p:nvSpPr>
        <p:spPr>
          <a:xfrm>
            <a:off x="707834" y="1234046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6" name="Google Shape;536;p2"/>
          <p:cNvSpPr txBox="1">
            <a:spLocks noGrp="1"/>
          </p:cNvSpPr>
          <p:nvPr>
            <p:ph type="title" idx="8"/>
          </p:nvPr>
        </p:nvSpPr>
        <p:spPr>
          <a:xfrm>
            <a:off x="5938202" y="1237102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7" name="Google Shape;537;p2"/>
          <p:cNvSpPr txBox="1">
            <a:spLocks noGrp="1"/>
          </p:cNvSpPr>
          <p:nvPr>
            <p:ph type="title" idx="9"/>
          </p:nvPr>
        </p:nvSpPr>
        <p:spPr>
          <a:xfrm>
            <a:off x="2377410" y="1239002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8" name="Google Shape;538;p2"/>
          <p:cNvSpPr txBox="1">
            <a:spLocks noGrp="1"/>
          </p:cNvSpPr>
          <p:nvPr>
            <p:ph type="title" idx="14"/>
          </p:nvPr>
        </p:nvSpPr>
        <p:spPr>
          <a:xfrm>
            <a:off x="4041893" y="1242791"/>
            <a:ext cx="173711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9" name="Google Shape;539;p2"/>
          <p:cNvSpPr txBox="1"/>
          <p:nvPr/>
        </p:nvSpPr>
        <p:spPr>
          <a:xfrm>
            <a:off x="5864796" y="1597799"/>
            <a:ext cx="1901255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Objetivos (Generales y específicos )</a:t>
            </a:r>
            <a:endParaRPr/>
          </a:p>
        </p:txBody>
      </p:sp>
      <p:sp>
        <p:nvSpPr>
          <p:cNvPr id="540" name="Google Shape;540;p2"/>
          <p:cNvSpPr txBox="1"/>
          <p:nvPr/>
        </p:nvSpPr>
        <p:spPr>
          <a:xfrm>
            <a:off x="707835" y="2741087"/>
            <a:ext cx="1584560" cy="58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Metodología del proyecto</a:t>
            </a:r>
            <a:endParaRPr sz="1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1" name="Google Shape;541;p2"/>
          <p:cNvSpPr txBox="1"/>
          <p:nvPr/>
        </p:nvSpPr>
        <p:spPr>
          <a:xfrm>
            <a:off x="2320285" y="2740268"/>
            <a:ext cx="1257762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Asignación de roles</a:t>
            </a:r>
            <a:endParaRPr/>
          </a:p>
        </p:txBody>
      </p:sp>
      <p:sp>
        <p:nvSpPr>
          <p:cNvPr id="542" name="Google Shape;542;p2"/>
          <p:cNvSpPr txBox="1"/>
          <p:nvPr/>
        </p:nvSpPr>
        <p:spPr>
          <a:xfrm>
            <a:off x="4041893" y="2731894"/>
            <a:ext cx="1257762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Topología del proyecto</a:t>
            </a:r>
            <a:endParaRPr/>
          </a:p>
        </p:txBody>
      </p:sp>
      <p:sp>
        <p:nvSpPr>
          <p:cNvPr id="543" name="Google Shape;543;p2"/>
          <p:cNvSpPr txBox="1"/>
          <p:nvPr/>
        </p:nvSpPr>
        <p:spPr>
          <a:xfrm>
            <a:off x="707834" y="2346588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rPr>
              <a:t>05</a:t>
            </a:r>
            <a:endParaRPr/>
          </a:p>
        </p:txBody>
      </p:sp>
      <p:sp>
        <p:nvSpPr>
          <p:cNvPr id="544" name="Google Shape;544;p2"/>
          <p:cNvSpPr txBox="1"/>
          <p:nvPr/>
        </p:nvSpPr>
        <p:spPr>
          <a:xfrm>
            <a:off x="5938202" y="2349644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rPr>
              <a:t>08</a:t>
            </a:r>
            <a:endParaRPr/>
          </a:p>
        </p:txBody>
      </p:sp>
      <p:sp>
        <p:nvSpPr>
          <p:cNvPr id="545" name="Google Shape;545;p2"/>
          <p:cNvSpPr txBox="1"/>
          <p:nvPr/>
        </p:nvSpPr>
        <p:spPr>
          <a:xfrm>
            <a:off x="2377410" y="2345233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rPr>
              <a:t>06</a:t>
            </a:r>
            <a:endParaRPr/>
          </a:p>
        </p:txBody>
      </p:sp>
      <p:sp>
        <p:nvSpPr>
          <p:cNvPr id="546" name="Google Shape;546;p2"/>
          <p:cNvSpPr txBox="1"/>
          <p:nvPr/>
        </p:nvSpPr>
        <p:spPr>
          <a:xfrm>
            <a:off x="4041893" y="2355333"/>
            <a:ext cx="173711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rPr>
              <a:t>07</a:t>
            </a:r>
            <a:endParaRPr/>
          </a:p>
        </p:txBody>
      </p:sp>
      <p:sp>
        <p:nvSpPr>
          <p:cNvPr id="547" name="Google Shape;547;p2"/>
          <p:cNvSpPr txBox="1"/>
          <p:nvPr/>
        </p:nvSpPr>
        <p:spPr>
          <a:xfrm>
            <a:off x="5936223" y="2739733"/>
            <a:ext cx="1901255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Plataformas 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Servicios</a:t>
            </a:r>
            <a:endParaRPr/>
          </a:p>
        </p:txBody>
      </p:sp>
      <p:sp>
        <p:nvSpPr>
          <p:cNvPr id="548" name="Google Shape;548;p2"/>
          <p:cNvSpPr txBox="1"/>
          <p:nvPr/>
        </p:nvSpPr>
        <p:spPr>
          <a:xfrm>
            <a:off x="727715" y="3963885"/>
            <a:ext cx="1584560" cy="58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Etapas de implementación</a:t>
            </a:r>
            <a:endParaRPr sz="1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9" name="Google Shape;549;p2"/>
          <p:cNvSpPr txBox="1"/>
          <p:nvPr/>
        </p:nvSpPr>
        <p:spPr>
          <a:xfrm>
            <a:off x="2402819" y="3992575"/>
            <a:ext cx="1504518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Costos de implementación</a:t>
            </a:r>
            <a:endParaRPr/>
          </a:p>
        </p:txBody>
      </p:sp>
      <p:sp>
        <p:nvSpPr>
          <p:cNvPr id="550" name="Google Shape;550;p2"/>
          <p:cNvSpPr txBox="1"/>
          <p:nvPr/>
        </p:nvSpPr>
        <p:spPr>
          <a:xfrm>
            <a:off x="4066530" y="3979259"/>
            <a:ext cx="1257762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Resultados de solución</a:t>
            </a:r>
            <a:endParaRPr/>
          </a:p>
        </p:txBody>
      </p:sp>
      <p:sp>
        <p:nvSpPr>
          <p:cNvPr id="551" name="Google Shape;551;p2"/>
          <p:cNvSpPr txBox="1"/>
          <p:nvPr/>
        </p:nvSpPr>
        <p:spPr>
          <a:xfrm>
            <a:off x="732471" y="3584759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rPr>
              <a:t>09</a:t>
            </a:r>
            <a:endParaRPr/>
          </a:p>
        </p:txBody>
      </p:sp>
      <p:sp>
        <p:nvSpPr>
          <p:cNvPr id="552" name="Google Shape;552;p2"/>
          <p:cNvSpPr txBox="1"/>
          <p:nvPr/>
        </p:nvSpPr>
        <p:spPr>
          <a:xfrm>
            <a:off x="5962839" y="3587815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rPr>
              <a:t>12</a:t>
            </a:r>
            <a:endParaRPr/>
          </a:p>
        </p:txBody>
      </p:sp>
      <p:sp>
        <p:nvSpPr>
          <p:cNvPr id="553" name="Google Shape;553;p2"/>
          <p:cNvSpPr txBox="1"/>
          <p:nvPr/>
        </p:nvSpPr>
        <p:spPr>
          <a:xfrm>
            <a:off x="2402047" y="3589715"/>
            <a:ext cx="2352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rPr>
              <a:t>10</a:t>
            </a:r>
            <a:endParaRPr/>
          </a:p>
        </p:txBody>
      </p:sp>
      <p:sp>
        <p:nvSpPr>
          <p:cNvPr id="554" name="Google Shape;554;p2"/>
          <p:cNvSpPr txBox="1"/>
          <p:nvPr/>
        </p:nvSpPr>
        <p:spPr>
          <a:xfrm>
            <a:off x="4066530" y="3593504"/>
            <a:ext cx="1737116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Prata"/>
                <a:ea typeface="Prata"/>
                <a:cs typeface="Prata"/>
                <a:sym typeface="Prata"/>
              </a:rPr>
              <a:t>11</a:t>
            </a:r>
            <a:endParaRPr/>
          </a:p>
        </p:txBody>
      </p:sp>
      <p:sp>
        <p:nvSpPr>
          <p:cNvPr id="555" name="Google Shape;555;p2"/>
          <p:cNvSpPr txBox="1"/>
          <p:nvPr/>
        </p:nvSpPr>
        <p:spPr>
          <a:xfrm>
            <a:off x="5889433" y="3948512"/>
            <a:ext cx="1901255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Conclusión del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proyecto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2"/>
          <p:cNvSpPr txBox="1">
            <a:spLocks noGrp="1"/>
          </p:cNvSpPr>
          <p:nvPr>
            <p:ph type="title"/>
          </p:nvPr>
        </p:nvSpPr>
        <p:spPr>
          <a:xfrm>
            <a:off x="1284000" y="2908350"/>
            <a:ext cx="6576000" cy="17379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400"/>
              <a:t>RETROSPECTIVA DEL PROYECTO</a:t>
            </a:r>
            <a:endParaRPr sz="5400"/>
          </a:p>
        </p:txBody>
      </p:sp>
      <p:pic>
        <p:nvPicPr>
          <p:cNvPr id="831" name="Google Shape;831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661" b="40721"/>
          <a:stretch/>
        </p:blipFill>
        <p:spPr>
          <a:xfrm>
            <a:off x="1284000" y="603038"/>
            <a:ext cx="6576000" cy="21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"/>
          <p:cNvSpPr txBox="1">
            <a:spLocks noGrp="1"/>
          </p:cNvSpPr>
          <p:nvPr>
            <p:ph type="subTitle" idx="5"/>
          </p:nvPr>
        </p:nvSpPr>
        <p:spPr>
          <a:xfrm>
            <a:off x="5055275" y="3270137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Diego San Martín</a:t>
            </a:r>
            <a:endParaRPr/>
          </a:p>
        </p:txBody>
      </p:sp>
      <p:sp>
        <p:nvSpPr>
          <p:cNvPr id="561" name="Google Shape;561;p3"/>
          <p:cNvSpPr txBox="1">
            <a:spLocks noGrp="1"/>
          </p:cNvSpPr>
          <p:nvPr>
            <p:ph type="subTitle" idx="6"/>
          </p:nvPr>
        </p:nvSpPr>
        <p:spPr>
          <a:xfrm>
            <a:off x="1635210" y="1398505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Nicolás Norambuena</a:t>
            </a:r>
            <a:endParaRPr dirty="0"/>
          </a:p>
        </p:txBody>
      </p:sp>
      <p:sp>
        <p:nvSpPr>
          <p:cNvPr id="562" name="Google Shape;562;p3"/>
          <p:cNvSpPr txBox="1">
            <a:spLocks noGrp="1"/>
          </p:cNvSpPr>
          <p:nvPr>
            <p:ph type="title"/>
          </p:nvPr>
        </p:nvSpPr>
        <p:spPr>
          <a:xfrm>
            <a:off x="2233405" y="557114"/>
            <a:ext cx="4204566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EQUIPO DE TRABAJO</a:t>
            </a:r>
            <a:endParaRPr/>
          </a:p>
        </p:txBody>
      </p:sp>
      <p:pic>
        <p:nvPicPr>
          <p:cNvPr id="563" name="Google Shape;56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625" y="1334574"/>
            <a:ext cx="2060524" cy="198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Un joven con un traje de color negro&#10;&#10;Descripción generada automáticamente">
            <a:extLst>
              <a:ext uri="{FF2B5EF4-FFF2-40B4-BE49-F238E27FC236}">
                <a16:creationId xmlns:a16="http://schemas.microsoft.com/office/drawing/2014/main" id="{D825D2AF-3973-5B8C-FE99-B0E372228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84" y="1883005"/>
            <a:ext cx="1657855" cy="22081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"/>
          <p:cNvSpPr txBox="1">
            <a:spLocks noGrp="1"/>
          </p:cNvSpPr>
          <p:nvPr>
            <p:ph type="title"/>
          </p:nvPr>
        </p:nvSpPr>
        <p:spPr>
          <a:xfrm>
            <a:off x="709624" y="1451903"/>
            <a:ext cx="3739200" cy="1000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/>
              <a:t>NECESIDAD</a:t>
            </a:r>
            <a:endParaRPr sz="4000"/>
          </a:p>
        </p:txBody>
      </p:sp>
      <p:sp>
        <p:nvSpPr>
          <p:cNvPr id="570" name="Google Shape;570;p4"/>
          <p:cNvSpPr txBox="1">
            <a:spLocks noGrp="1"/>
          </p:cNvSpPr>
          <p:nvPr>
            <p:ph type="subTitle" idx="1"/>
          </p:nvPr>
        </p:nvSpPr>
        <p:spPr>
          <a:xfrm>
            <a:off x="4604249" y="2582319"/>
            <a:ext cx="3885545" cy="19822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28575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lang="en"/>
              <a:t>Espacio único para cantantes y productores.</a:t>
            </a:r>
            <a:endParaRPr/>
          </a:p>
          <a:p>
            <a:pPr marL="28575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lang="en"/>
              <a:t>Colaboración, compartición y promoción de trabajo.</a:t>
            </a:r>
            <a:endParaRPr/>
          </a:p>
          <a:p>
            <a:pPr marL="28575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lang="en"/>
              <a:t>Funcionalidades de red social y herramientas musicales.</a:t>
            </a:r>
            <a:endParaRPr/>
          </a:p>
          <a:p>
            <a:pPr marL="28575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-"/>
            </a:pPr>
            <a:r>
              <a:rPr lang="en"/>
              <a:t>Plataforma accesible</a:t>
            </a:r>
            <a:endParaRPr/>
          </a:p>
        </p:txBody>
      </p:sp>
      <p:pic>
        <p:nvPicPr>
          <p:cNvPr id="571" name="Google Shape;571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084" b="5655"/>
          <a:stretch/>
        </p:blipFill>
        <p:spPr>
          <a:xfrm>
            <a:off x="707919" y="2571750"/>
            <a:ext cx="3695516" cy="2213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1990" r="3818" b="38753"/>
          <a:stretch/>
        </p:blipFill>
        <p:spPr>
          <a:xfrm>
            <a:off x="4604250" y="347573"/>
            <a:ext cx="3826525" cy="1535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4"/>
          <p:cNvGrpSpPr/>
          <p:nvPr/>
        </p:nvGrpSpPr>
        <p:grpSpPr>
          <a:xfrm rot="5400000">
            <a:off x="7814195" y="1854347"/>
            <a:ext cx="302209" cy="756295"/>
            <a:chOff x="4692650" y="1956594"/>
            <a:chExt cx="116575" cy="291724"/>
          </a:xfrm>
        </p:grpSpPr>
        <p:sp>
          <p:nvSpPr>
            <p:cNvPr id="574" name="Google Shape;574;p4"/>
            <p:cNvSpPr/>
            <p:nvPr/>
          </p:nvSpPr>
          <p:spPr>
            <a:xfrm>
              <a:off x="4692650" y="218997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6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692650" y="2131443"/>
              <a:ext cx="116575" cy="58567"/>
            </a:xfrm>
            <a:custGeom>
              <a:avLst/>
              <a:gdLst/>
              <a:ahLst/>
              <a:cxnLst/>
              <a:rect l="l" t="t" r="r" b="b"/>
              <a:pathLst>
                <a:path w="3131" h="1573" extrusionOk="0">
                  <a:moveTo>
                    <a:pt x="0" y="1"/>
                  </a:moveTo>
                  <a:cubicBezTo>
                    <a:pt x="867" y="1"/>
                    <a:pt x="1566" y="706"/>
                    <a:pt x="1566" y="1573"/>
                  </a:cubicBezTo>
                  <a:cubicBezTo>
                    <a:pt x="1566" y="706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4692650" y="2073135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1"/>
                    <a:pt x="1566" y="1567"/>
                  </a:cubicBezTo>
                  <a:cubicBezTo>
                    <a:pt x="1566" y="701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4692650" y="2014902"/>
              <a:ext cx="116575" cy="58269"/>
            </a:xfrm>
            <a:custGeom>
              <a:avLst/>
              <a:gdLst/>
              <a:ahLst/>
              <a:cxnLst/>
              <a:rect l="l" t="t" r="r" b="b"/>
              <a:pathLst>
                <a:path w="3131" h="1565" extrusionOk="0">
                  <a:moveTo>
                    <a:pt x="0" y="1"/>
                  </a:moveTo>
                  <a:cubicBezTo>
                    <a:pt x="867" y="1"/>
                    <a:pt x="1566" y="700"/>
                    <a:pt x="1566" y="1565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4692650" y="1956594"/>
              <a:ext cx="116575" cy="58343"/>
            </a:xfrm>
            <a:custGeom>
              <a:avLst/>
              <a:gdLst/>
              <a:ahLst/>
              <a:cxnLst/>
              <a:rect l="l" t="t" r="r" b="b"/>
              <a:pathLst>
                <a:path w="3131" h="1567" extrusionOk="0">
                  <a:moveTo>
                    <a:pt x="0" y="1"/>
                  </a:moveTo>
                  <a:cubicBezTo>
                    <a:pt x="867" y="1"/>
                    <a:pt x="1566" y="700"/>
                    <a:pt x="1566" y="1567"/>
                  </a:cubicBezTo>
                  <a:cubicBezTo>
                    <a:pt x="1566" y="700"/>
                    <a:pt x="2265" y="1"/>
                    <a:pt x="3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4"/>
          <p:cNvGrpSpPr/>
          <p:nvPr/>
        </p:nvGrpSpPr>
        <p:grpSpPr>
          <a:xfrm>
            <a:off x="713225" y="574775"/>
            <a:ext cx="2454300" cy="756300"/>
            <a:chOff x="713225" y="574775"/>
            <a:chExt cx="2454300" cy="756300"/>
          </a:xfrm>
        </p:grpSpPr>
        <p:grpSp>
          <p:nvGrpSpPr>
            <p:cNvPr id="580" name="Google Shape;580;p4"/>
            <p:cNvGrpSpPr/>
            <p:nvPr/>
          </p:nvGrpSpPr>
          <p:grpSpPr>
            <a:xfrm>
              <a:off x="713225" y="574775"/>
              <a:ext cx="2454300" cy="756300"/>
              <a:chOff x="3052500" y="402675"/>
              <a:chExt cx="2454300" cy="756300"/>
            </a:xfrm>
          </p:grpSpPr>
          <p:sp>
            <p:nvSpPr>
              <p:cNvPr id="581" name="Google Shape;581;p4"/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4"/>
              <p:cNvSpPr/>
              <p:nvPr/>
            </p:nvSpPr>
            <p:spPr>
              <a:xfrm>
                <a:off x="3124045" y="465641"/>
                <a:ext cx="2311200" cy="6303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" name="Google Shape;583;p4"/>
            <p:cNvGrpSpPr/>
            <p:nvPr/>
          </p:nvGrpSpPr>
          <p:grpSpPr>
            <a:xfrm flipH="1">
              <a:off x="908167" y="697344"/>
              <a:ext cx="410149" cy="509532"/>
              <a:chOff x="3329521" y="3464735"/>
              <a:chExt cx="543604" cy="675324"/>
            </a:xfrm>
          </p:grpSpPr>
          <p:sp>
            <p:nvSpPr>
              <p:cNvPr id="584" name="Google Shape;584;p4"/>
              <p:cNvSpPr/>
              <p:nvPr/>
            </p:nvSpPr>
            <p:spPr>
              <a:xfrm>
                <a:off x="3329521" y="3464735"/>
                <a:ext cx="543604" cy="675324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11023" extrusionOk="0">
                    <a:moveTo>
                      <a:pt x="4415" y="1"/>
                    </a:moveTo>
                    <a:cubicBezTo>
                      <a:pt x="3599" y="1"/>
                      <a:pt x="2855" y="258"/>
                      <a:pt x="2259" y="732"/>
                    </a:cubicBezTo>
                    <a:cubicBezTo>
                      <a:pt x="1283" y="1534"/>
                      <a:pt x="104" y="2837"/>
                      <a:pt x="7" y="4453"/>
                    </a:cubicBezTo>
                    <a:cubicBezTo>
                      <a:pt x="1" y="4666"/>
                      <a:pt x="7" y="4883"/>
                      <a:pt x="33" y="5095"/>
                    </a:cubicBezTo>
                    <a:cubicBezTo>
                      <a:pt x="104" y="5320"/>
                      <a:pt x="173" y="5564"/>
                      <a:pt x="250" y="5813"/>
                    </a:cubicBezTo>
                    <a:cubicBezTo>
                      <a:pt x="899" y="8015"/>
                      <a:pt x="1784" y="11023"/>
                      <a:pt x="4016" y="11023"/>
                    </a:cubicBezTo>
                    <a:cubicBezTo>
                      <a:pt x="4087" y="11023"/>
                      <a:pt x="4164" y="11017"/>
                      <a:pt x="4235" y="11009"/>
                    </a:cubicBezTo>
                    <a:cubicBezTo>
                      <a:pt x="5108" y="10952"/>
                      <a:pt x="7178" y="10663"/>
                      <a:pt x="7679" y="9238"/>
                    </a:cubicBezTo>
                    <a:cubicBezTo>
                      <a:pt x="7711" y="9046"/>
                      <a:pt x="7731" y="8841"/>
                      <a:pt x="7743" y="8643"/>
                    </a:cubicBezTo>
                    <a:lnTo>
                      <a:pt x="7750" y="8592"/>
                    </a:lnTo>
                    <a:cubicBezTo>
                      <a:pt x="7770" y="8361"/>
                      <a:pt x="7788" y="8148"/>
                      <a:pt x="7827" y="7956"/>
                    </a:cubicBezTo>
                    <a:cubicBezTo>
                      <a:pt x="7897" y="7443"/>
                      <a:pt x="8116" y="6988"/>
                      <a:pt x="8327" y="6544"/>
                    </a:cubicBezTo>
                    <a:cubicBezTo>
                      <a:pt x="8596" y="5981"/>
                      <a:pt x="8872" y="5397"/>
                      <a:pt x="8834" y="4697"/>
                    </a:cubicBezTo>
                    <a:cubicBezTo>
                      <a:pt x="8834" y="4415"/>
                      <a:pt x="8803" y="4127"/>
                      <a:pt x="8744" y="3844"/>
                    </a:cubicBezTo>
                    <a:cubicBezTo>
                      <a:pt x="8347" y="1824"/>
                      <a:pt x="6878" y="335"/>
                      <a:pt x="5005" y="47"/>
                    </a:cubicBezTo>
                    <a:cubicBezTo>
                      <a:pt x="4806" y="21"/>
                      <a:pt x="4607" y="1"/>
                      <a:pt x="4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4"/>
              <p:cNvSpPr/>
              <p:nvPr/>
            </p:nvSpPr>
            <p:spPr>
              <a:xfrm>
                <a:off x="3414066" y="3760762"/>
                <a:ext cx="376964" cy="348292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5685" fill="none" extrusionOk="0">
                    <a:moveTo>
                      <a:pt x="6153" y="930"/>
                    </a:moveTo>
                    <a:cubicBezTo>
                      <a:pt x="6029" y="1104"/>
                      <a:pt x="5934" y="1289"/>
                      <a:pt x="5863" y="1475"/>
                    </a:cubicBezTo>
                    <a:cubicBezTo>
                      <a:pt x="5786" y="1668"/>
                      <a:pt x="5729" y="1860"/>
                      <a:pt x="5683" y="2052"/>
                    </a:cubicBezTo>
                    <a:cubicBezTo>
                      <a:pt x="5561" y="3598"/>
                      <a:pt x="4946" y="5061"/>
                      <a:pt x="3400" y="5530"/>
                    </a:cubicBezTo>
                    <a:cubicBezTo>
                      <a:pt x="2784" y="5684"/>
                      <a:pt x="2162" y="5530"/>
                      <a:pt x="1777" y="4984"/>
                    </a:cubicBezTo>
                    <a:cubicBezTo>
                      <a:pt x="847" y="3515"/>
                      <a:pt x="0" y="1738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4"/>
              <p:cNvSpPr/>
              <p:nvPr/>
            </p:nvSpPr>
            <p:spPr>
              <a:xfrm>
                <a:off x="3674562" y="3600618"/>
                <a:ext cx="82218" cy="233665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3814" extrusionOk="0">
                    <a:moveTo>
                      <a:pt x="259" y="0"/>
                    </a:moveTo>
                    <a:cubicBezTo>
                      <a:pt x="252" y="0"/>
                      <a:pt x="245" y="1"/>
                      <a:pt x="238" y="3"/>
                    </a:cubicBezTo>
                    <a:cubicBezTo>
                      <a:pt x="1" y="183"/>
                      <a:pt x="232" y="414"/>
                      <a:pt x="309" y="568"/>
                    </a:cubicBezTo>
                    <a:cubicBezTo>
                      <a:pt x="578" y="1145"/>
                      <a:pt x="694" y="1652"/>
                      <a:pt x="687" y="2152"/>
                    </a:cubicBezTo>
                    <a:cubicBezTo>
                      <a:pt x="681" y="2319"/>
                      <a:pt x="661" y="2486"/>
                      <a:pt x="637" y="2659"/>
                    </a:cubicBezTo>
                    <a:cubicBezTo>
                      <a:pt x="694" y="3121"/>
                      <a:pt x="386" y="3429"/>
                      <a:pt x="309" y="3814"/>
                    </a:cubicBezTo>
                    <a:cubicBezTo>
                      <a:pt x="540" y="3660"/>
                      <a:pt x="694" y="3506"/>
                      <a:pt x="829" y="3372"/>
                    </a:cubicBezTo>
                    <a:cubicBezTo>
                      <a:pt x="963" y="3218"/>
                      <a:pt x="1054" y="3038"/>
                      <a:pt x="1111" y="2839"/>
                    </a:cubicBezTo>
                    <a:cubicBezTo>
                      <a:pt x="1342" y="2063"/>
                      <a:pt x="1046" y="1036"/>
                      <a:pt x="661" y="426"/>
                    </a:cubicBezTo>
                    <a:cubicBezTo>
                      <a:pt x="501" y="159"/>
                      <a:pt x="357" y="0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4"/>
              <p:cNvSpPr/>
              <p:nvPr/>
            </p:nvSpPr>
            <p:spPr>
              <a:xfrm>
                <a:off x="3589711" y="3609808"/>
                <a:ext cx="92020" cy="229192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41" extrusionOk="0">
                    <a:moveTo>
                      <a:pt x="251" y="1"/>
                    </a:moveTo>
                    <a:cubicBezTo>
                      <a:pt x="0" y="604"/>
                      <a:pt x="328" y="1105"/>
                      <a:pt x="707" y="1508"/>
                    </a:cubicBezTo>
                    <a:cubicBezTo>
                      <a:pt x="828" y="1644"/>
                      <a:pt x="956" y="1771"/>
                      <a:pt x="1072" y="1887"/>
                    </a:cubicBezTo>
                    <a:cubicBezTo>
                      <a:pt x="225" y="2041"/>
                      <a:pt x="379" y="3125"/>
                      <a:pt x="302" y="3741"/>
                    </a:cubicBezTo>
                    <a:cubicBezTo>
                      <a:pt x="995" y="3587"/>
                      <a:pt x="1309" y="2894"/>
                      <a:pt x="1463" y="2252"/>
                    </a:cubicBezTo>
                    <a:cubicBezTo>
                      <a:pt x="1501" y="2035"/>
                      <a:pt x="1501" y="1828"/>
                      <a:pt x="1463" y="1656"/>
                    </a:cubicBezTo>
                    <a:cubicBezTo>
                      <a:pt x="1309" y="1265"/>
                      <a:pt x="1149" y="880"/>
                      <a:pt x="847" y="552"/>
                    </a:cubicBezTo>
                    <a:cubicBezTo>
                      <a:pt x="604" y="212"/>
                      <a:pt x="385" y="13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4"/>
              <p:cNvSpPr/>
              <p:nvPr/>
            </p:nvSpPr>
            <p:spPr>
              <a:xfrm>
                <a:off x="3770502" y="3800829"/>
                <a:ext cx="38168" cy="31123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08" fill="none" extrusionOk="0">
                    <a:moveTo>
                      <a:pt x="0" y="507"/>
                    </a:moveTo>
                    <a:cubicBezTo>
                      <a:pt x="0" y="507"/>
                      <a:pt x="418" y="1"/>
                      <a:pt x="622" y="154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"/>
              <p:cNvSpPr/>
              <p:nvPr/>
            </p:nvSpPr>
            <p:spPr>
              <a:xfrm>
                <a:off x="3426196" y="3744221"/>
                <a:ext cx="60162" cy="2763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451" fill="none" extrusionOk="0">
                    <a:moveTo>
                      <a:pt x="1" y="219"/>
                    </a:moveTo>
                    <a:cubicBezTo>
                      <a:pt x="341" y="1"/>
                      <a:pt x="732" y="232"/>
                      <a:pt x="982" y="450"/>
                    </a:cubicBezTo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0" name="Google Shape;590;p4"/>
            <p:cNvGrpSpPr/>
            <p:nvPr/>
          </p:nvGrpSpPr>
          <p:grpSpPr>
            <a:xfrm>
              <a:off x="1533420" y="717042"/>
              <a:ext cx="480624" cy="480455"/>
              <a:chOff x="2163301" y="525358"/>
              <a:chExt cx="355780" cy="355655"/>
            </a:xfrm>
          </p:grpSpPr>
          <p:sp>
            <p:nvSpPr>
              <p:cNvPr id="591" name="Google Shape;591;p4"/>
              <p:cNvSpPr/>
              <p:nvPr/>
            </p:nvSpPr>
            <p:spPr>
              <a:xfrm>
                <a:off x="2163301" y="525358"/>
                <a:ext cx="355780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7066" fill="none" extrusionOk="0">
                    <a:moveTo>
                      <a:pt x="17071" y="8533"/>
                    </a:moveTo>
                    <a:cubicBezTo>
                      <a:pt x="17071" y="13247"/>
                      <a:pt x="13247" y="17065"/>
                      <a:pt x="8539" y="17065"/>
                    </a:cubicBezTo>
                    <a:cubicBezTo>
                      <a:pt x="3825" y="17065"/>
                      <a:pt x="1" y="13247"/>
                      <a:pt x="1" y="8533"/>
                    </a:cubicBezTo>
                    <a:cubicBezTo>
                      <a:pt x="1" y="3825"/>
                      <a:pt x="3825" y="0"/>
                      <a:pt x="8539" y="0"/>
                    </a:cubicBezTo>
                    <a:cubicBezTo>
                      <a:pt x="13247" y="0"/>
                      <a:pt x="17071" y="3825"/>
                      <a:pt x="17071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"/>
              <p:cNvSpPr/>
              <p:nvPr/>
            </p:nvSpPr>
            <p:spPr>
              <a:xfrm>
                <a:off x="2224383" y="525358"/>
                <a:ext cx="233616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11210" h="17066" fill="none" extrusionOk="0">
                    <a:moveTo>
                      <a:pt x="11209" y="8533"/>
                    </a:moveTo>
                    <a:cubicBezTo>
                      <a:pt x="11209" y="13247"/>
                      <a:pt x="8700" y="17065"/>
                      <a:pt x="5608" y="17065"/>
                    </a:cubicBezTo>
                    <a:cubicBezTo>
                      <a:pt x="2510" y="17065"/>
                      <a:pt x="1" y="13247"/>
                      <a:pt x="1" y="8533"/>
                    </a:cubicBezTo>
                    <a:cubicBezTo>
                      <a:pt x="1" y="3825"/>
                      <a:pt x="2510" y="0"/>
                      <a:pt x="5608" y="0"/>
                    </a:cubicBezTo>
                    <a:cubicBezTo>
                      <a:pt x="8700" y="0"/>
                      <a:pt x="11209" y="3825"/>
                      <a:pt x="11209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4"/>
              <p:cNvSpPr/>
              <p:nvPr/>
            </p:nvSpPr>
            <p:spPr>
              <a:xfrm>
                <a:off x="2299948" y="525358"/>
                <a:ext cx="82651" cy="355655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17066" fill="none" extrusionOk="0">
                    <a:moveTo>
                      <a:pt x="3965" y="8533"/>
                    </a:moveTo>
                    <a:cubicBezTo>
                      <a:pt x="3965" y="13247"/>
                      <a:pt x="3072" y="17065"/>
                      <a:pt x="1982" y="17065"/>
                    </a:cubicBezTo>
                    <a:cubicBezTo>
                      <a:pt x="886" y="17065"/>
                      <a:pt x="1" y="13247"/>
                      <a:pt x="1" y="8533"/>
                    </a:cubicBezTo>
                    <a:cubicBezTo>
                      <a:pt x="1" y="3825"/>
                      <a:pt x="886" y="0"/>
                      <a:pt x="1982" y="0"/>
                    </a:cubicBezTo>
                    <a:cubicBezTo>
                      <a:pt x="3072" y="0"/>
                      <a:pt x="3965" y="3825"/>
                      <a:pt x="3965" y="853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4"/>
              <p:cNvSpPr/>
              <p:nvPr/>
            </p:nvSpPr>
            <p:spPr>
              <a:xfrm>
                <a:off x="2163301" y="586440"/>
                <a:ext cx="355780" cy="233596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11209" fill="none" extrusionOk="0">
                    <a:moveTo>
                      <a:pt x="8539" y="1"/>
                    </a:moveTo>
                    <a:cubicBezTo>
                      <a:pt x="13247" y="1"/>
                      <a:pt x="17071" y="2510"/>
                      <a:pt x="17071" y="5602"/>
                    </a:cubicBezTo>
                    <a:cubicBezTo>
                      <a:pt x="17071" y="8699"/>
                      <a:pt x="13247" y="11209"/>
                      <a:pt x="8539" y="11209"/>
                    </a:cubicBezTo>
                    <a:cubicBezTo>
                      <a:pt x="3825" y="11209"/>
                      <a:pt x="1" y="8699"/>
                      <a:pt x="1" y="5602"/>
                    </a:cubicBezTo>
                    <a:cubicBezTo>
                      <a:pt x="1" y="2510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4"/>
              <p:cNvSpPr/>
              <p:nvPr/>
            </p:nvSpPr>
            <p:spPr>
              <a:xfrm>
                <a:off x="2163301" y="661839"/>
                <a:ext cx="355780" cy="82651"/>
              </a:xfrm>
              <a:custGeom>
                <a:avLst/>
                <a:gdLst/>
                <a:ahLst/>
                <a:cxnLst/>
                <a:rect l="l" t="t" r="r" b="b"/>
                <a:pathLst>
                  <a:path w="17072" h="3966" fill="none" extrusionOk="0">
                    <a:moveTo>
                      <a:pt x="8539" y="1"/>
                    </a:moveTo>
                    <a:cubicBezTo>
                      <a:pt x="13247" y="1"/>
                      <a:pt x="17071" y="894"/>
                      <a:pt x="17071" y="1984"/>
                    </a:cubicBezTo>
                    <a:cubicBezTo>
                      <a:pt x="17071" y="3080"/>
                      <a:pt x="13247" y="3965"/>
                      <a:pt x="8539" y="3965"/>
                    </a:cubicBezTo>
                    <a:cubicBezTo>
                      <a:pt x="3825" y="3965"/>
                      <a:pt x="1" y="3080"/>
                      <a:pt x="1" y="1984"/>
                    </a:cubicBezTo>
                    <a:cubicBezTo>
                      <a:pt x="1" y="894"/>
                      <a:pt x="3825" y="1"/>
                      <a:pt x="853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6" name="Google Shape;596;p4"/>
            <p:cNvGrpSpPr/>
            <p:nvPr/>
          </p:nvGrpSpPr>
          <p:grpSpPr>
            <a:xfrm rot="10800000">
              <a:off x="2248207" y="638133"/>
              <a:ext cx="846563" cy="628815"/>
              <a:chOff x="429119" y="3036309"/>
              <a:chExt cx="1166547" cy="878846"/>
            </a:xfrm>
          </p:grpSpPr>
          <p:sp>
            <p:nvSpPr>
              <p:cNvPr id="597" name="Google Shape;597;p4"/>
              <p:cNvSpPr/>
              <p:nvPr/>
            </p:nvSpPr>
            <p:spPr>
              <a:xfrm>
                <a:off x="429119" y="3385758"/>
                <a:ext cx="1166547" cy="236238"/>
              </a:xfrm>
              <a:custGeom>
                <a:avLst/>
                <a:gdLst/>
                <a:ahLst/>
                <a:cxnLst/>
                <a:rect l="l" t="t" r="r" b="b"/>
                <a:pathLst>
                  <a:path w="19041" h="3856" fill="none" extrusionOk="0">
                    <a:moveTo>
                      <a:pt x="19035" y="1469"/>
                    </a:moveTo>
                    <a:lnTo>
                      <a:pt x="12639" y="1469"/>
                    </a:lnTo>
                    <a:cubicBezTo>
                      <a:pt x="12388" y="1463"/>
                      <a:pt x="12133" y="1455"/>
                      <a:pt x="11811" y="1052"/>
                    </a:cubicBezTo>
                    <a:cubicBezTo>
                      <a:pt x="11375" y="339"/>
                      <a:pt x="10624" y="0"/>
                      <a:pt x="9810" y="69"/>
                    </a:cubicBezTo>
                    <a:cubicBezTo>
                      <a:pt x="9194" y="134"/>
                      <a:pt x="8720" y="955"/>
                      <a:pt x="9194" y="1295"/>
                    </a:cubicBezTo>
                    <a:cubicBezTo>
                      <a:pt x="9534" y="1571"/>
                      <a:pt x="10150" y="1571"/>
                      <a:pt x="10016" y="2186"/>
                    </a:cubicBezTo>
                    <a:cubicBezTo>
                      <a:pt x="9810" y="2796"/>
                      <a:pt x="9123" y="3002"/>
                      <a:pt x="8515" y="2867"/>
                    </a:cubicBezTo>
                    <a:cubicBezTo>
                      <a:pt x="7962" y="2733"/>
                      <a:pt x="7559" y="2322"/>
                      <a:pt x="7231" y="1898"/>
                    </a:cubicBezTo>
                    <a:cubicBezTo>
                      <a:pt x="6904" y="1475"/>
                      <a:pt x="6647" y="1469"/>
                      <a:pt x="6398" y="1469"/>
                    </a:cubicBezTo>
                    <a:lnTo>
                      <a:pt x="1" y="1469"/>
                    </a:lnTo>
                    <a:lnTo>
                      <a:pt x="1" y="3855"/>
                    </a:lnTo>
                    <a:lnTo>
                      <a:pt x="19041" y="3855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"/>
              <p:cNvSpPr/>
              <p:nvPr/>
            </p:nvSpPr>
            <p:spPr>
              <a:xfrm>
                <a:off x="429977" y="3182975"/>
                <a:ext cx="1164586" cy="290825"/>
              </a:xfrm>
              <a:custGeom>
                <a:avLst/>
                <a:gdLst/>
                <a:ahLst/>
                <a:cxnLst/>
                <a:rect l="l" t="t" r="r" b="b"/>
                <a:pathLst>
                  <a:path w="19009" h="4747" fill="none" extrusionOk="0">
                    <a:moveTo>
                      <a:pt x="1" y="0"/>
                    </a:moveTo>
                    <a:cubicBezTo>
                      <a:pt x="1" y="0"/>
                      <a:pt x="16237" y="6"/>
                      <a:pt x="16596" y="0"/>
                    </a:cubicBezTo>
                    <a:lnTo>
                      <a:pt x="17609" y="0"/>
                    </a:lnTo>
                    <a:lnTo>
                      <a:pt x="19008" y="0"/>
                    </a:lnTo>
                    <a:lnTo>
                      <a:pt x="19008" y="2386"/>
                    </a:lnTo>
                    <a:cubicBezTo>
                      <a:pt x="18802" y="1058"/>
                      <a:pt x="17032" y="31"/>
                      <a:pt x="15935" y="1058"/>
                    </a:cubicBezTo>
                    <a:cubicBezTo>
                      <a:pt x="15530" y="1469"/>
                      <a:pt x="15255" y="2219"/>
                      <a:pt x="15800" y="2694"/>
                    </a:cubicBezTo>
                    <a:cubicBezTo>
                      <a:pt x="16006" y="2764"/>
                      <a:pt x="16211" y="2899"/>
                      <a:pt x="16416" y="2834"/>
                    </a:cubicBezTo>
                    <a:cubicBezTo>
                      <a:pt x="16891" y="2694"/>
                      <a:pt x="16487" y="2289"/>
                      <a:pt x="16685" y="2014"/>
                    </a:cubicBezTo>
                    <a:cubicBezTo>
                      <a:pt x="17167" y="1603"/>
                      <a:pt x="17783" y="2289"/>
                      <a:pt x="17783" y="2834"/>
                    </a:cubicBezTo>
                    <a:cubicBezTo>
                      <a:pt x="17783" y="3239"/>
                      <a:pt x="17577" y="3515"/>
                      <a:pt x="17238" y="3791"/>
                    </a:cubicBezTo>
                    <a:cubicBezTo>
                      <a:pt x="15935" y="4747"/>
                      <a:pt x="14787" y="3586"/>
                      <a:pt x="14236" y="2386"/>
                    </a:cubicBezTo>
                    <a:lnTo>
                      <a:pt x="13369" y="2386"/>
                    </a:lnTo>
                    <a:lnTo>
                      <a:pt x="1" y="2386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"/>
              <p:cNvSpPr/>
              <p:nvPr/>
            </p:nvSpPr>
            <p:spPr>
              <a:xfrm>
                <a:off x="448846" y="3036738"/>
                <a:ext cx="246837" cy="842271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13748" fill="none" extrusionOk="0">
                    <a:moveTo>
                      <a:pt x="3220" y="13748"/>
                    </a:moveTo>
                    <a:cubicBezTo>
                      <a:pt x="3888" y="13003"/>
                      <a:pt x="4028" y="11637"/>
                      <a:pt x="3003" y="11092"/>
                    </a:cubicBezTo>
                    <a:cubicBezTo>
                      <a:pt x="2592" y="10886"/>
                      <a:pt x="2181" y="10886"/>
                      <a:pt x="1842" y="11226"/>
                    </a:cubicBezTo>
                    <a:cubicBezTo>
                      <a:pt x="1502" y="11637"/>
                      <a:pt x="2118" y="11906"/>
                      <a:pt x="2322" y="12253"/>
                    </a:cubicBezTo>
                    <a:cubicBezTo>
                      <a:pt x="2458" y="12656"/>
                      <a:pt x="1911" y="12933"/>
                      <a:pt x="1565" y="12933"/>
                    </a:cubicBezTo>
                    <a:cubicBezTo>
                      <a:pt x="1226" y="12933"/>
                      <a:pt x="886" y="12798"/>
                      <a:pt x="680" y="12458"/>
                    </a:cubicBezTo>
                    <a:cubicBezTo>
                      <a:pt x="1" y="11501"/>
                      <a:pt x="546" y="10270"/>
                      <a:pt x="1482" y="9777"/>
                    </a:cubicBezTo>
                    <a:cubicBezTo>
                      <a:pt x="1944" y="9532"/>
                      <a:pt x="2053" y="9398"/>
                      <a:pt x="2065" y="9283"/>
                    </a:cubicBezTo>
                    <a:lnTo>
                      <a:pt x="2065" y="1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4"/>
              <p:cNvSpPr/>
              <p:nvPr/>
            </p:nvSpPr>
            <p:spPr>
              <a:xfrm>
                <a:off x="429977" y="3036309"/>
                <a:ext cx="1164586" cy="878846"/>
              </a:xfrm>
              <a:custGeom>
                <a:avLst/>
                <a:gdLst/>
                <a:ahLst/>
                <a:cxnLst/>
                <a:rect l="l" t="t" r="r" b="b"/>
                <a:pathLst>
                  <a:path w="19009" h="14345" fill="none" extrusionOk="0">
                    <a:moveTo>
                      <a:pt x="1" y="12061"/>
                    </a:moveTo>
                    <a:cubicBezTo>
                      <a:pt x="1" y="12061"/>
                      <a:pt x="1" y="12067"/>
                      <a:pt x="212" y="12523"/>
                    </a:cubicBezTo>
                    <a:cubicBezTo>
                      <a:pt x="750" y="13678"/>
                      <a:pt x="2489" y="14101"/>
                      <a:pt x="3240" y="12940"/>
                    </a:cubicBezTo>
                    <a:cubicBezTo>
                      <a:pt x="3516" y="12465"/>
                      <a:pt x="3240" y="11709"/>
                      <a:pt x="2695" y="11709"/>
                    </a:cubicBezTo>
                    <a:cubicBezTo>
                      <a:pt x="2355" y="11644"/>
                      <a:pt x="2489" y="12260"/>
                      <a:pt x="2079" y="12324"/>
                    </a:cubicBezTo>
                    <a:cubicBezTo>
                      <a:pt x="1944" y="12324"/>
                      <a:pt x="1810" y="12260"/>
                      <a:pt x="1674" y="12189"/>
                    </a:cubicBezTo>
                    <a:cubicBezTo>
                      <a:pt x="1123" y="11644"/>
                      <a:pt x="1399" y="10823"/>
                      <a:pt x="1944" y="10483"/>
                    </a:cubicBezTo>
                    <a:cubicBezTo>
                      <a:pt x="3104" y="9803"/>
                      <a:pt x="4382" y="10688"/>
                      <a:pt x="4753" y="11952"/>
                    </a:cubicBezTo>
                    <a:lnTo>
                      <a:pt x="5556" y="11952"/>
                    </a:lnTo>
                    <a:lnTo>
                      <a:pt x="19008" y="11952"/>
                    </a:lnTo>
                    <a:lnTo>
                      <a:pt x="19008" y="14338"/>
                    </a:lnTo>
                    <a:lnTo>
                      <a:pt x="19008" y="6409"/>
                    </a:lnTo>
                    <a:lnTo>
                      <a:pt x="19008" y="5652"/>
                    </a:lnTo>
                    <a:lnTo>
                      <a:pt x="19008" y="4195"/>
                    </a:lnTo>
                    <a:lnTo>
                      <a:pt x="19008" y="3516"/>
                    </a:lnTo>
                    <a:lnTo>
                      <a:pt x="19008" y="8"/>
                    </a:lnTo>
                    <a:lnTo>
                      <a:pt x="1" y="8"/>
                    </a:lnTo>
                    <a:lnTo>
                      <a:pt x="1" y="10637"/>
                    </a:lnTo>
                    <a:lnTo>
                      <a:pt x="1" y="11271"/>
                    </a:lnTo>
                    <a:lnTo>
                      <a:pt x="1" y="12401"/>
                    </a:lnTo>
                    <a:lnTo>
                      <a:pt x="1" y="13279"/>
                    </a:lnTo>
                    <a:lnTo>
                      <a:pt x="1" y="14338"/>
                    </a:lnTo>
                    <a:lnTo>
                      <a:pt x="19008" y="14338"/>
                    </a:lnTo>
                    <a:lnTo>
                      <a:pt x="16622" y="14338"/>
                    </a:lnTo>
                    <a:lnTo>
                      <a:pt x="16622" y="7917"/>
                    </a:lnTo>
                    <a:cubicBezTo>
                      <a:pt x="16634" y="7667"/>
                      <a:pt x="16641" y="7410"/>
                      <a:pt x="17135" y="7064"/>
                    </a:cubicBezTo>
                    <a:cubicBezTo>
                      <a:pt x="18462" y="6454"/>
                      <a:pt x="18873" y="4408"/>
                      <a:pt x="17437" y="3727"/>
                    </a:cubicBezTo>
                    <a:cubicBezTo>
                      <a:pt x="16891" y="3452"/>
                      <a:pt x="16211" y="3792"/>
                      <a:pt x="16140" y="4408"/>
                    </a:cubicBezTo>
                    <a:cubicBezTo>
                      <a:pt x="16140" y="5024"/>
                      <a:pt x="16961" y="4479"/>
                      <a:pt x="17096" y="4953"/>
                    </a:cubicBezTo>
                    <a:cubicBezTo>
                      <a:pt x="17372" y="5773"/>
                      <a:pt x="16211" y="6114"/>
                      <a:pt x="15595" y="5773"/>
                    </a:cubicBezTo>
                    <a:cubicBezTo>
                      <a:pt x="14915" y="5364"/>
                      <a:pt x="14710" y="4542"/>
                      <a:pt x="14979" y="3792"/>
                    </a:cubicBezTo>
                    <a:cubicBezTo>
                      <a:pt x="15255" y="3112"/>
                      <a:pt x="15800" y="2625"/>
                      <a:pt x="16570" y="2394"/>
                    </a:cubicBezTo>
                    <a:cubicBezTo>
                      <a:pt x="16602" y="2202"/>
                      <a:pt x="16570" y="8"/>
                      <a:pt x="16570" y="8"/>
                    </a:cubicBezTo>
                    <a:lnTo>
                      <a:pt x="14248" y="8"/>
                    </a:lnTo>
                    <a:lnTo>
                      <a:pt x="14248" y="3496"/>
                    </a:lnTo>
                    <a:lnTo>
                      <a:pt x="14248" y="4183"/>
                    </a:lnTo>
                    <a:cubicBezTo>
                      <a:pt x="14242" y="4434"/>
                      <a:pt x="14236" y="4677"/>
                      <a:pt x="14236" y="4914"/>
                    </a:cubicBezTo>
                    <a:cubicBezTo>
                      <a:pt x="14236" y="5158"/>
                      <a:pt x="14242" y="5396"/>
                      <a:pt x="14248" y="5627"/>
                    </a:cubicBezTo>
                    <a:lnTo>
                      <a:pt x="14248" y="6383"/>
                    </a:lnTo>
                    <a:lnTo>
                      <a:pt x="14248" y="14332"/>
                    </a:lnTo>
                    <a:lnTo>
                      <a:pt x="11874" y="14338"/>
                    </a:lnTo>
                    <a:lnTo>
                      <a:pt x="11874" y="7852"/>
                    </a:lnTo>
                    <a:lnTo>
                      <a:pt x="11874" y="7076"/>
                    </a:lnTo>
                    <a:lnTo>
                      <a:pt x="11874" y="6332"/>
                    </a:lnTo>
                    <a:lnTo>
                      <a:pt x="11874" y="8"/>
                    </a:lnTo>
                    <a:lnTo>
                      <a:pt x="9501" y="8"/>
                    </a:lnTo>
                    <a:lnTo>
                      <a:pt x="9501" y="4157"/>
                    </a:lnTo>
                    <a:cubicBezTo>
                      <a:pt x="9494" y="4388"/>
                      <a:pt x="9488" y="4626"/>
                      <a:pt x="9007" y="4965"/>
                    </a:cubicBezTo>
                    <a:cubicBezTo>
                      <a:pt x="8564" y="5293"/>
                      <a:pt x="8224" y="5633"/>
                      <a:pt x="8090" y="6185"/>
                    </a:cubicBezTo>
                    <a:cubicBezTo>
                      <a:pt x="7948" y="6865"/>
                      <a:pt x="8294" y="7890"/>
                      <a:pt x="9180" y="7686"/>
                    </a:cubicBezTo>
                    <a:cubicBezTo>
                      <a:pt x="9520" y="7544"/>
                      <a:pt x="9386" y="7141"/>
                      <a:pt x="9591" y="6865"/>
                    </a:cubicBezTo>
                    <a:cubicBezTo>
                      <a:pt x="10136" y="6249"/>
                      <a:pt x="10956" y="7070"/>
                      <a:pt x="10956" y="7686"/>
                    </a:cubicBezTo>
                    <a:cubicBezTo>
                      <a:pt x="10887" y="8231"/>
                      <a:pt x="10752" y="8846"/>
                      <a:pt x="10174" y="9148"/>
                    </a:cubicBezTo>
                    <a:cubicBezTo>
                      <a:pt x="9508" y="9584"/>
                      <a:pt x="9501" y="9823"/>
                      <a:pt x="9501" y="10060"/>
                    </a:cubicBezTo>
                    <a:lnTo>
                      <a:pt x="9501" y="14332"/>
                    </a:lnTo>
                    <a:lnTo>
                      <a:pt x="7127" y="14344"/>
                    </a:lnTo>
                    <a:lnTo>
                      <a:pt x="7127" y="7833"/>
                    </a:lnTo>
                    <a:lnTo>
                      <a:pt x="7127" y="7096"/>
                    </a:lnTo>
                    <a:lnTo>
                      <a:pt x="7127" y="6320"/>
                    </a:lnTo>
                    <a:lnTo>
                      <a:pt x="7127" y="0"/>
                    </a:lnTo>
                    <a:lnTo>
                      <a:pt x="4753" y="0"/>
                    </a:lnTo>
                    <a:lnTo>
                      <a:pt x="4753" y="10676"/>
                    </a:lnTo>
                    <a:lnTo>
                      <a:pt x="4753" y="11316"/>
                    </a:lnTo>
                    <a:lnTo>
                      <a:pt x="4753" y="12446"/>
                    </a:lnTo>
                    <a:lnTo>
                      <a:pt x="4753" y="13337"/>
                    </a:lnTo>
                    <a:lnTo>
                      <a:pt x="4753" y="14344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"/>
          <p:cNvSpPr txBox="1">
            <a:spLocks noGrp="1"/>
          </p:cNvSpPr>
          <p:nvPr>
            <p:ph type="title"/>
          </p:nvPr>
        </p:nvSpPr>
        <p:spPr>
          <a:xfrm>
            <a:off x="1860600" y="573550"/>
            <a:ext cx="5422800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MÉTRICAS PRE-PROYECTO</a:t>
            </a:r>
            <a:endParaRPr/>
          </a:p>
        </p:txBody>
      </p:sp>
      <p:sp>
        <p:nvSpPr>
          <p:cNvPr id="606" name="Google Shape;606;p5"/>
          <p:cNvSpPr txBox="1">
            <a:spLocks noGrp="1"/>
          </p:cNvSpPr>
          <p:nvPr>
            <p:ph type="subTitle" idx="4294967295"/>
          </p:nvPr>
        </p:nvSpPr>
        <p:spPr>
          <a:xfrm>
            <a:off x="647138" y="3704925"/>
            <a:ext cx="29139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El análisis de público objetivo nos indica que los jóvenes entre  (18-34 años)</a:t>
            </a:r>
            <a:r>
              <a:rPr lang="en"/>
              <a:t> </a:t>
            </a: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representa el </a:t>
            </a: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90%</a:t>
            </a: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son los usuarios potenciales.</a:t>
            </a:r>
            <a:endParaRPr sz="14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7" name="Google Shape;607;p5"/>
          <p:cNvSpPr txBox="1"/>
          <p:nvPr/>
        </p:nvSpPr>
        <p:spPr>
          <a:xfrm>
            <a:off x="647150" y="3351000"/>
            <a:ext cx="26931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60% (18</a:t>
            </a:r>
            <a:r>
              <a:rPr lang="en" sz="25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-24)</a:t>
            </a:r>
            <a:endParaRPr sz="2500" b="0" i="0" u="none" strike="noStrike" cap="none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608" name="Google Shape;6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147" y="1296173"/>
            <a:ext cx="3082625" cy="19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8100" y="1296175"/>
            <a:ext cx="3100411" cy="19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"/>
          <p:cNvSpPr txBox="1">
            <a:spLocks noGrp="1"/>
          </p:cNvSpPr>
          <p:nvPr>
            <p:ph type="title" idx="4294967295"/>
          </p:nvPr>
        </p:nvSpPr>
        <p:spPr>
          <a:xfrm>
            <a:off x="7141156" y="3323400"/>
            <a:ext cx="1224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MÓVIL</a:t>
            </a:r>
            <a:endParaRPr sz="2000"/>
          </a:p>
        </p:txBody>
      </p:sp>
      <p:sp>
        <p:nvSpPr>
          <p:cNvPr id="611" name="Google Shape;611;p5"/>
          <p:cNvSpPr txBox="1">
            <a:spLocks noGrp="1"/>
          </p:cNvSpPr>
          <p:nvPr>
            <p:ph type="subTitle" idx="4294967295"/>
          </p:nvPr>
        </p:nvSpPr>
        <p:spPr>
          <a:xfrm>
            <a:off x="5257939" y="3714524"/>
            <a:ext cx="29991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Más del 70% de los usuarios acceden a plataformas musicales desde dispositivos móviles.</a:t>
            </a:r>
            <a:endParaRPr sz="1400" b="0" i="0" u="none" strike="noStrike" cap="none">
              <a:solidFill>
                <a:schemeClr val="dk1"/>
              </a:solidFill>
              <a:highlight>
                <a:srgbClr val="800080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7"/>
          <p:cNvGrpSpPr/>
          <p:nvPr/>
        </p:nvGrpSpPr>
        <p:grpSpPr>
          <a:xfrm>
            <a:off x="5554980" y="298559"/>
            <a:ext cx="2088593" cy="4197242"/>
            <a:chOff x="5181600" y="704850"/>
            <a:chExt cx="1835100" cy="3724800"/>
          </a:xfrm>
        </p:grpSpPr>
        <p:sp>
          <p:nvSpPr>
            <p:cNvPr id="617" name="Google Shape;617;p7"/>
            <p:cNvSpPr/>
            <p:nvPr/>
          </p:nvSpPr>
          <p:spPr>
            <a:xfrm>
              <a:off x="5181600" y="704850"/>
              <a:ext cx="1835100" cy="3724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6056188" y="752475"/>
              <a:ext cx="95400" cy="95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7"/>
          <p:cNvSpPr txBox="1">
            <a:spLocks noGrp="1"/>
          </p:cNvSpPr>
          <p:nvPr>
            <p:ph type="title"/>
          </p:nvPr>
        </p:nvSpPr>
        <p:spPr>
          <a:xfrm>
            <a:off x="1368745" y="1251101"/>
            <a:ext cx="3152576" cy="9966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/>
              <a:t>SOLUCIÓN</a:t>
            </a:r>
            <a:endParaRPr sz="3200"/>
          </a:p>
        </p:txBody>
      </p:sp>
      <p:sp>
        <p:nvSpPr>
          <p:cNvPr id="620" name="Google Shape;620;p7"/>
          <p:cNvSpPr txBox="1">
            <a:spLocks noGrp="1"/>
          </p:cNvSpPr>
          <p:nvPr>
            <p:ph type="subTitle" idx="1"/>
          </p:nvPr>
        </p:nvSpPr>
        <p:spPr>
          <a:xfrm>
            <a:off x="1381457" y="2425826"/>
            <a:ext cx="3139863" cy="176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dirty="0"/>
              <a:t>NeoCollab es una app musical-social que permite a usuarios conectarse, compartir música, crear colaboraciones y realizar grabaciones</a:t>
            </a:r>
            <a:endParaRPr sz="1800" dirty="0"/>
          </a:p>
        </p:txBody>
      </p:sp>
      <p:grpSp>
        <p:nvGrpSpPr>
          <p:cNvPr id="621" name="Google Shape;621;p7"/>
          <p:cNvGrpSpPr/>
          <p:nvPr/>
        </p:nvGrpSpPr>
        <p:grpSpPr>
          <a:xfrm>
            <a:off x="528667" y="397739"/>
            <a:ext cx="1346758" cy="675240"/>
            <a:chOff x="1276316" y="3977250"/>
            <a:chExt cx="1059521" cy="531225"/>
          </a:xfrm>
        </p:grpSpPr>
        <p:grpSp>
          <p:nvGrpSpPr>
            <p:cNvPr id="622" name="Google Shape;622;p7"/>
            <p:cNvGrpSpPr/>
            <p:nvPr/>
          </p:nvGrpSpPr>
          <p:grpSpPr>
            <a:xfrm>
              <a:off x="1276316" y="3977250"/>
              <a:ext cx="1059521" cy="531225"/>
              <a:chOff x="3052500" y="402675"/>
              <a:chExt cx="2454300" cy="756300"/>
            </a:xfrm>
          </p:grpSpPr>
          <p:sp>
            <p:nvSpPr>
              <p:cNvPr id="623" name="Google Shape;623;p7"/>
              <p:cNvSpPr/>
              <p:nvPr/>
            </p:nvSpPr>
            <p:spPr>
              <a:xfrm>
                <a:off x="3052500" y="402675"/>
                <a:ext cx="2454300" cy="756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3146104" y="465638"/>
                <a:ext cx="2267100" cy="6303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5" name="Google Shape;625;p7"/>
            <p:cNvGrpSpPr/>
            <p:nvPr/>
          </p:nvGrpSpPr>
          <p:grpSpPr>
            <a:xfrm>
              <a:off x="1755142" y="4080985"/>
              <a:ext cx="457434" cy="323665"/>
              <a:chOff x="2216359" y="2700720"/>
              <a:chExt cx="91467" cy="64729"/>
            </a:xfrm>
          </p:grpSpPr>
          <p:sp>
            <p:nvSpPr>
              <p:cNvPr id="626" name="Google Shape;626;p7"/>
              <p:cNvSpPr/>
              <p:nvPr/>
            </p:nvSpPr>
            <p:spPr>
              <a:xfrm>
                <a:off x="2216359" y="2700720"/>
                <a:ext cx="28259" cy="64729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3106" fill="none" extrusionOk="0">
                    <a:moveTo>
                      <a:pt x="675" y="0"/>
                    </a:moveTo>
                    <a:cubicBezTo>
                      <a:pt x="1054" y="0"/>
                      <a:pt x="1356" y="693"/>
                      <a:pt x="1356" y="1554"/>
                    </a:cubicBezTo>
                    <a:cubicBezTo>
                      <a:pt x="1356" y="2407"/>
                      <a:pt x="1054" y="3106"/>
                      <a:pt x="675" y="3106"/>
                    </a:cubicBezTo>
                    <a:cubicBezTo>
                      <a:pt x="303" y="3106"/>
                      <a:pt x="1" y="2407"/>
                      <a:pt x="1" y="1554"/>
                    </a:cubicBezTo>
                    <a:cubicBezTo>
                      <a:pt x="1" y="693"/>
                      <a:pt x="303" y="0"/>
                      <a:pt x="67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2224383" y="2700720"/>
                <a:ext cx="28384" cy="64729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3106" fill="none" extrusionOk="0">
                    <a:moveTo>
                      <a:pt x="681" y="0"/>
                    </a:moveTo>
                    <a:cubicBezTo>
                      <a:pt x="1054" y="0"/>
                      <a:pt x="1362" y="693"/>
                      <a:pt x="1362" y="1554"/>
                    </a:cubicBezTo>
                    <a:cubicBezTo>
                      <a:pt x="1362" y="2407"/>
                      <a:pt x="1054" y="3106"/>
                      <a:pt x="681" y="3106"/>
                    </a:cubicBezTo>
                    <a:cubicBezTo>
                      <a:pt x="303" y="3106"/>
                      <a:pt x="1" y="2407"/>
                      <a:pt x="1" y="1554"/>
                    </a:cubicBezTo>
                    <a:cubicBezTo>
                      <a:pt x="1" y="693"/>
                      <a:pt x="303" y="0"/>
                      <a:pt x="68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2232573" y="2700720"/>
                <a:ext cx="28217" cy="64729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3106" fill="none" extrusionOk="0">
                    <a:moveTo>
                      <a:pt x="673" y="0"/>
                    </a:moveTo>
                    <a:cubicBezTo>
                      <a:pt x="1052" y="0"/>
                      <a:pt x="1354" y="693"/>
                      <a:pt x="1354" y="1554"/>
                    </a:cubicBezTo>
                    <a:cubicBezTo>
                      <a:pt x="1354" y="2407"/>
                      <a:pt x="1052" y="3106"/>
                      <a:pt x="673" y="3106"/>
                    </a:cubicBezTo>
                    <a:cubicBezTo>
                      <a:pt x="301" y="3106"/>
                      <a:pt x="0" y="2407"/>
                      <a:pt x="0" y="1554"/>
                    </a:cubicBezTo>
                    <a:cubicBezTo>
                      <a:pt x="0" y="693"/>
                      <a:pt x="301" y="0"/>
                      <a:pt x="67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2240596" y="2700720"/>
                <a:ext cx="28342" cy="64729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3106" fill="none" extrusionOk="0">
                    <a:moveTo>
                      <a:pt x="679" y="0"/>
                    </a:moveTo>
                    <a:cubicBezTo>
                      <a:pt x="1052" y="0"/>
                      <a:pt x="1360" y="693"/>
                      <a:pt x="1360" y="1554"/>
                    </a:cubicBezTo>
                    <a:cubicBezTo>
                      <a:pt x="1360" y="2407"/>
                      <a:pt x="1052" y="3106"/>
                      <a:pt x="679" y="3106"/>
                    </a:cubicBezTo>
                    <a:cubicBezTo>
                      <a:pt x="301" y="3106"/>
                      <a:pt x="0" y="2407"/>
                      <a:pt x="0" y="1554"/>
                    </a:cubicBezTo>
                    <a:cubicBezTo>
                      <a:pt x="0" y="693"/>
                      <a:pt x="301" y="0"/>
                      <a:pt x="67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2272398" y="2755800"/>
                <a:ext cx="20194" cy="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" fill="none" extrusionOk="0">
                    <a:moveTo>
                      <a:pt x="0" y="1"/>
                    </a:moveTo>
                    <a:lnTo>
                      <a:pt x="969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2273482" y="2717309"/>
                <a:ext cx="20194" cy="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" fill="none" extrusionOk="0">
                    <a:moveTo>
                      <a:pt x="0" y="0"/>
                    </a:moveTo>
                    <a:lnTo>
                      <a:pt x="969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2287632" y="2737607"/>
                <a:ext cx="20194" cy="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1" fill="none" extrusionOk="0">
                    <a:moveTo>
                      <a:pt x="0" y="1"/>
                    </a:moveTo>
                    <a:lnTo>
                      <a:pt x="969" y="1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Google Shape;633;p7"/>
            <p:cNvGrpSpPr/>
            <p:nvPr/>
          </p:nvGrpSpPr>
          <p:grpSpPr>
            <a:xfrm>
              <a:off x="1389227" y="4082438"/>
              <a:ext cx="297631" cy="320844"/>
              <a:chOff x="5310993" y="491180"/>
              <a:chExt cx="423735" cy="456783"/>
            </a:xfrm>
          </p:grpSpPr>
          <p:sp>
            <p:nvSpPr>
              <p:cNvPr id="634" name="Google Shape;634;p7"/>
              <p:cNvSpPr/>
              <p:nvPr/>
            </p:nvSpPr>
            <p:spPr>
              <a:xfrm>
                <a:off x="5310993" y="491180"/>
                <a:ext cx="423735" cy="456783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0983" extrusionOk="0">
                    <a:moveTo>
                      <a:pt x="4421" y="0"/>
                    </a:moveTo>
                    <a:cubicBezTo>
                      <a:pt x="3831" y="0"/>
                      <a:pt x="3248" y="96"/>
                      <a:pt x="2695" y="282"/>
                    </a:cubicBezTo>
                    <a:cubicBezTo>
                      <a:pt x="2420" y="371"/>
                      <a:pt x="2156" y="481"/>
                      <a:pt x="1907" y="616"/>
                    </a:cubicBezTo>
                    <a:cubicBezTo>
                      <a:pt x="655" y="1315"/>
                      <a:pt x="1200" y="2431"/>
                      <a:pt x="1733" y="3509"/>
                    </a:cubicBezTo>
                    <a:cubicBezTo>
                      <a:pt x="1958" y="3957"/>
                      <a:pt x="2162" y="4381"/>
                      <a:pt x="2247" y="4779"/>
                    </a:cubicBezTo>
                    <a:lnTo>
                      <a:pt x="2253" y="4785"/>
                    </a:lnTo>
                    <a:cubicBezTo>
                      <a:pt x="2253" y="4856"/>
                      <a:pt x="2259" y="4933"/>
                      <a:pt x="2259" y="5004"/>
                    </a:cubicBezTo>
                    <a:cubicBezTo>
                      <a:pt x="2278" y="5221"/>
                      <a:pt x="2298" y="5452"/>
                      <a:pt x="2144" y="5683"/>
                    </a:cubicBezTo>
                    <a:lnTo>
                      <a:pt x="2144" y="5689"/>
                    </a:lnTo>
                    <a:cubicBezTo>
                      <a:pt x="1913" y="5959"/>
                      <a:pt x="1624" y="6183"/>
                      <a:pt x="1342" y="6402"/>
                    </a:cubicBezTo>
                    <a:cubicBezTo>
                      <a:pt x="900" y="6742"/>
                      <a:pt x="444" y="7095"/>
                      <a:pt x="213" y="7614"/>
                    </a:cubicBezTo>
                    <a:cubicBezTo>
                      <a:pt x="1" y="8166"/>
                      <a:pt x="98" y="8738"/>
                      <a:pt x="489" y="9269"/>
                    </a:cubicBezTo>
                    <a:cubicBezTo>
                      <a:pt x="815" y="9700"/>
                      <a:pt x="1330" y="10091"/>
                      <a:pt x="1907" y="10346"/>
                    </a:cubicBezTo>
                    <a:cubicBezTo>
                      <a:pt x="2156" y="10482"/>
                      <a:pt x="2426" y="10591"/>
                      <a:pt x="2695" y="10681"/>
                    </a:cubicBezTo>
                    <a:cubicBezTo>
                      <a:pt x="2965" y="10770"/>
                      <a:pt x="3248" y="10841"/>
                      <a:pt x="3536" y="10885"/>
                    </a:cubicBezTo>
                    <a:cubicBezTo>
                      <a:pt x="3825" y="10938"/>
                      <a:pt x="4119" y="10962"/>
                      <a:pt x="4427" y="10962"/>
                    </a:cubicBezTo>
                    <a:lnTo>
                      <a:pt x="4433" y="10962"/>
                    </a:lnTo>
                    <a:cubicBezTo>
                      <a:pt x="4587" y="10976"/>
                      <a:pt x="4741" y="10982"/>
                      <a:pt x="4903" y="10982"/>
                    </a:cubicBezTo>
                    <a:cubicBezTo>
                      <a:pt x="6481" y="10982"/>
                      <a:pt x="8084" y="10257"/>
                      <a:pt x="9084" y="9084"/>
                    </a:cubicBezTo>
                    <a:cubicBezTo>
                      <a:pt x="9496" y="8608"/>
                      <a:pt x="9783" y="8076"/>
                      <a:pt x="9957" y="7518"/>
                    </a:cubicBezTo>
                    <a:cubicBezTo>
                      <a:pt x="10144" y="6915"/>
                      <a:pt x="10188" y="6287"/>
                      <a:pt x="10085" y="5645"/>
                    </a:cubicBezTo>
                    <a:cubicBezTo>
                      <a:pt x="10053" y="5324"/>
                      <a:pt x="10002" y="4996"/>
                      <a:pt x="9925" y="4676"/>
                    </a:cubicBezTo>
                    <a:cubicBezTo>
                      <a:pt x="9753" y="3951"/>
                      <a:pt x="9475" y="3015"/>
                      <a:pt x="8847" y="2245"/>
                    </a:cubicBezTo>
                    <a:cubicBezTo>
                      <a:pt x="8681" y="2020"/>
                      <a:pt x="8495" y="1802"/>
                      <a:pt x="8296" y="1609"/>
                    </a:cubicBezTo>
                    <a:cubicBezTo>
                      <a:pt x="7263" y="570"/>
                      <a:pt x="5890" y="0"/>
                      <a:pt x="44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5402487" y="756069"/>
                <a:ext cx="286579" cy="152136"/>
              </a:xfrm>
              <a:custGeom>
                <a:avLst/>
                <a:gdLst/>
                <a:ahLst/>
                <a:cxnLst/>
                <a:rect l="l" t="t" r="r" b="b"/>
                <a:pathLst>
                  <a:path w="6891" h="3658" fill="none" extrusionOk="0">
                    <a:moveTo>
                      <a:pt x="6692" y="1"/>
                    </a:moveTo>
                    <a:cubicBezTo>
                      <a:pt x="6891" y="1040"/>
                      <a:pt x="6404" y="2201"/>
                      <a:pt x="5436" y="2784"/>
                    </a:cubicBezTo>
                    <a:cubicBezTo>
                      <a:pt x="3979" y="3465"/>
                      <a:pt x="1848" y="3657"/>
                      <a:pt x="681" y="2298"/>
                    </a:cubicBezTo>
                    <a:cubicBezTo>
                      <a:pt x="1" y="1425"/>
                      <a:pt x="1265" y="841"/>
                      <a:pt x="1978" y="43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5531661" y="590414"/>
                <a:ext cx="100891" cy="156337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3759" extrusionOk="0">
                    <a:moveTo>
                      <a:pt x="539" y="1"/>
                    </a:moveTo>
                    <a:cubicBezTo>
                      <a:pt x="0" y="751"/>
                      <a:pt x="776" y="1527"/>
                      <a:pt x="1360" y="1822"/>
                    </a:cubicBezTo>
                    <a:cubicBezTo>
                      <a:pt x="969" y="2495"/>
                      <a:pt x="1745" y="3272"/>
                      <a:pt x="2233" y="3759"/>
                    </a:cubicBezTo>
                    <a:cubicBezTo>
                      <a:pt x="2425" y="2495"/>
                      <a:pt x="1649" y="1431"/>
                      <a:pt x="1110" y="487"/>
                    </a:cubicBezTo>
                    <a:cubicBezTo>
                      <a:pt x="898" y="179"/>
                      <a:pt x="693" y="1"/>
                      <a:pt x="5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5459089" y="590913"/>
                <a:ext cx="121144" cy="163865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3940" extrusionOk="0">
                    <a:moveTo>
                      <a:pt x="219" y="1"/>
                    </a:moveTo>
                    <a:cubicBezTo>
                      <a:pt x="217" y="1"/>
                      <a:pt x="214" y="1"/>
                      <a:pt x="212" y="1"/>
                    </a:cubicBezTo>
                    <a:cubicBezTo>
                      <a:pt x="1" y="836"/>
                      <a:pt x="1168" y="1322"/>
                      <a:pt x="1457" y="2003"/>
                    </a:cubicBezTo>
                    <a:cubicBezTo>
                      <a:pt x="1745" y="2586"/>
                      <a:pt x="2233" y="3362"/>
                      <a:pt x="2714" y="3939"/>
                    </a:cubicBezTo>
                    <a:cubicBezTo>
                      <a:pt x="2912" y="2586"/>
                      <a:pt x="1745" y="1419"/>
                      <a:pt x="919" y="495"/>
                    </a:cubicBezTo>
                    <a:cubicBezTo>
                      <a:pt x="622" y="186"/>
                      <a:pt x="368" y="1"/>
                      <a:pt x="2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5672021" y="744091"/>
                <a:ext cx="18964" cy="18424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3" fill="none" extrusionOk="0">
                    <a:moveTo>
                      <a:pt x="0" y="443"/>
                    </a:moveTo>
                    <a:cubicBezTo>
                      <a:pt x="0" y="443"/>
                      <a:pt x="172" y="1"/>
                      <a:pt x="456" y="25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5459089" y="766757"/>
                <a:ext cx="44873" cy="11271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271" fill="none" extrusionOk="0">
                    <a:moveTo>
                      <a:pt x="1" y="122"/>
                    </a:moveTo>
                    <a:cubicBezTo>
                      <a:pt x="1" y="122"/>
                      <a:pt x="795" y="1"/>
                      <a:pt x="1079" y="27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53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40" name="Google Shape;64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6365" y="544263"/>
            <a:ext cx="1905822" cy="38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5FEF7687-9F0A-5DEC-3A20-A01A0701A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">
            <a:extLst>
              <a:ext uri="{FF2B5EF4-FFF2-40B4-BE49-F238E27FC236}">
                <a16:creationId xmlns:a16="http://schemas.microsoft.com/office/drawing/2014/main" id="{A32B536D-E394-AD6F-487F-88DF6850184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055275" y="3922908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 dirty="0"/>
              <a:t>(Productor-Cantante)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 dirty="0"/>
              <a:t>Alejandro (</a:t>
            </a:r>
            <a:r>
              <a:rPr lang="es-MX" dirty="0" err="1"/>
              <a:t>Westtboy</a:t>
            </a:r>
            <a:r>
              <a:rPr lang="es-MX" dirty="0"/>
              <a:t>)</a:t>
            </a:r>
            <a:endParaRPr dirty="0"/>
          </a:p>
        </p:txBody>
      </p:sp>
      <p:sp>
        <p:nvSpPr>
          <p:cNvPr id="561" name="Google Shape;561;p3">
            <a:extLst>
              <a:ext uri="{FF2B5EF4-FFF2-40B4-BE49-F238E27FC236}">
                <a16:creationId xmlns:a16="http://schemas.microsoft.com/office/drawing/2014/main" id="{7120EA8A-EAA4-63B9-6586-6490873BE0B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516914" y="1479525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 dirty="0"/>
              <a:t>(Cantante-Compositor)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 dirty="0"/>
              <a:t>Benjamín (g-</a:t>
            </a:r>
            <a:r>
              <a:rPr lang="es-MX" dirty="0" err="1"/>
              <a:t>phantom</a:t>
            </a:r>
            <a:r>
              <a:rPr lang="es-MX" dirty="0"/>
              <a:t>)</a:t>
            </a:r>
          </a:p>
        </p:txBody>
      </p:sp>
      <p:sp>
        <p:nvSpPr>
          <p:cNvPr id="562" name="Google Shape;562;p3">
            <a:extLst>
              <a:ext uri="{FF2B5EF4-FFF2-40B4-BE49-F238E27FC236}">
                <a16:creationId xmlns:a16="http://schemas.microsoft.com/office/drawing/2014/main" id="{A885C7FA-AAD2-3CDB-C75B-DE09068D2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3405" y="557114"/>
            <a:ext cx="4435024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PRIMEROS USUARIOS</a:t>
            </a:r>
            <a:endParaRPr dirty="0"/>
          </a:p>
        </p:txBody>
      </p:sp>
      <p:pic>
        <p:nvPicPr>
          <p:cNvPr id="3" name="Imagen 2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0A84AEB3-5519-594E-3C55-7E1B7C1EA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468" y="2100997"/>
            <a:ext cx="1670372" cy="22271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0E4754-D0B6-81C4-79FA-F4F5F8715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973" y="1479525"/>
            <a:ext cx="1970204" cy="217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1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"/>
          <p:cNvSpPr txBox="1">
            <a:spLocks noGrp="1"/>
          </p:cNvSpPr>
          <p:nvPr>
            <p:ph type="title"/>
          </p:nvPr>
        </p:nvSpPr>
        <p:spPr>
          <a:xfrm>
            <a:off x="1732395" y="577750"/>
            <a:ext cx="5679210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MÉTRICAS POST-PROYECTO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646" name="Google Shape;646;p8"/>
          <p:cNvSpPr txBox="1">
            <a:spLocks noGrp="1"/>
          </p:cNvSpPr>
          <p:nvPr>
            <p:ph type="subTitle" idx="1"/>
          </p:nvPr>
        </p:nvSpPr>
        <p:spPr>
          <a:xfrm>
            <a:off x="4356409" y="1495388"/>
            <a:ext cx="3709639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800080"/>
                </a:highlight>
              </a:rPr>
              <a:t>Reducción de barreras económicas:</a:t>
            </a:r>
            <a:endParaRPr dirty="0">
              <a:highlight>
                <a:srgbClr val="80008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Disminuir significativamente los costos asociados con la producción musical.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Indicador clave: </a:t>
            </a:r>
            <a:r>
              <a:rPr lang="en" dirty="0">
                <a:highlight>
                  <a:srgbClr val="800080"/>
                </a:highlight>
              </a:rPr>
              <a:t>ahorran en promedio un 50% </a:t>
            </a:r>
            <a:r>
              <a:rPr lang="en" dirty="0"/>
              <a:t>en comparación con el uso de estudios tradicionales y softwares de pago.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Impacto: los músicos emergentes al </a:t>
            </a:r>
            <a:r>
              <a:rPr lang="en" dirty="0">
                <a:highlight>
                  <a:srgbClr val="800080"/>
                </a:highlight>
              </a:rPr>
              <a:t>reducir sus costos y tiempos de transporte </a:t>
            </a:r>
            <a:r>
              <a:rPr lang="en" dirty="0"/>
              <a:t>les permite crear y lanzar </a:t>
            </a:r>
            <a:r>
              <a:rPr lang="en" dirty="0">
                <a:highlight>
                  <a:srgbClr val="800080"/>
                </a:highlight>
              </a:rPr>
              <a:t>más</a:t>
            </a:r>
            <a:r>
              <a:rPr lang="en" dirty="0"/>
              <a:t> proyectos musicales en el mismo periodo de tiempo. </a:t>
            </a:r>
            <a:endParaRPr dirty="0"/>
          </a:p>
        </p:txBody>
      </p:sp>
      <p:sp>
        <p:nvSpPr>
          <p:cNvPr id="647" name="Google Shape;647;p8"/>
          <p:cNvSpPr txBox="1">
            <a:spLocks noGrp="1"/>
          </p:cNvSpPr>
          <p:nvPr>
            <p:ph type="subTitle" idx="2"/>
          </p:nvPr>
        </p:nvSpPr>
        <p:spPr>
          <a:xfrm>
            <a:off x="534400" y="1495400"/>
            <a:ext cx="35874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highlight>
                  <a:srgbClr val="800080"/>
                </a:highlight>
              </a:rPr>
              <a:t>Reducción de barreras geograficas: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Facilita en trabajo entre músicos ubicados en diferentes regiones.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Indicador clave: Generar hasta </a:t>
            </a:r>
            <a:r>
              <a:rPr lang="en" dirty="0">
                <a:highlight>
                  <a:srgbClr val="800080"/>
                </a:highlight>
              </a:rPr>
              <a:t>5 proyectos colaborativos por semana.</a:t>
            </a:r>
            <a:endParaRPr dirty="0">
              <a:highlight>
                <a:srgbClr val="80008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Impacto: </a:t>
            </a:r>
            <a:r>
              <a:rPr lang="en" dirty="0">
                <a:highlight>
                  <a:srgbClr val="800080"/>
                </a:highlight>
              </a:rPr>
              <a:t>mayor interacción y networking</a:t>
            </a:r>
            <a:r>
              <a:rPr lang="en" dirty="0"/>
              <a:t>, creando oportunidades para músicos que antes estaban limitados por barreras geográficas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cb4128a98_0_1"/>
          <p:cNvSpPr txBox="1">
            <a:spLocks noGrp="1"/>
          </p:cNvSpPr>
          <p:nvPr>
            <p:ph type="title"/>
          </p:nvPr>
        </p:nvSpPr>
        <p:spPr>
          <a:xfrm>
            <a:off x="3151521" y="525366"/>
            <a:ext cx="2372100" cy="58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653" name="Google Shape;653;g31cb4128a98_0_1"/>
          <p:cNvSpPr txBox="1">
            <a:spLocks noGrp="1"/>
          </p:cNvSpPr>
          <p:nvPr>
            <p:ph type="subTitle" idx="1"/>
          </p:nvPr>
        </p:nvSpPr>
        <p:spPr>
          <a:xfrm>
            <a:off x="4356409" y="1495388"/>
            <a:ext cx="37095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Objetivos específicos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285750" indent="-285750">
              <a:buFont typeface="Arial"/>
              <a:buChar char="•"/>
            </a:pPr>
            <a:r>
              <a:rPr lang="es-ES" dirty="0"/>
              <a:t>Implementar funcionalidades para grabaciones de voz 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lang="en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dirty="0"/>
              <a:t>Desarrollar una aplicación móvil para compartir publicaciones, comentar y dar like para los usuarios.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dirty="0"/>
              <a:t>Crear perfiles de usuario personalizados con opciones de configuración.</a:t>
            </a:r>
            <a:endParaRPr dirty="0"/>
          </a:p>
          <a:p>
            <a:pPr marL="28575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dirty="0"/>
              <a:t>Garantizar un diseño intuitivo, accesible y consistente en toda la app.</a:t>
            </a:r>
            <a:endParaRPr dirty="0"/>
          </a:p>
        </p:txBody>
      </p:sp>
      <p:sp>
        <p:nvSpPr>
          <p:cNvPr id="654" name="Google Shape;654;g31cb4128a98_0_1"/>
          <p:cNvSpPr txBox="1">
            <a:spLocks noGrp="1"/>
          </p:cNvSpPr>
          <p:nvPr>
            <p:ph type="subTitle" idx="2"/>
          </p:nvPr>
        </p:nvSpPr>
        <p:spPr>
          <a:xfrm>
            <a:off x="1174050" y="1495388"/>
            <a:ext cx="29478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Objetivo general: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Diseñar e implementar una aplicación musical-social que facilite la colaboración, interacción y promoción de proyectos musicales.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&amp;B Music by Slidesgo">
  <a:themeElements>
    <a:clrScheme name="Simple Light">
      <a:dk1>
        <a:srgbClr val="FFFFFF"/>
      </a:dk1>
      <a:lt1>
        <a:srgbClr val="080E17"/>
      </a:lt1>
      <a:dk2>
        <a:srgbClr val="FF3BC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639</Words>
  <Application>Microsoft Office PowerPoint</Application>
  <PresentationFormat>Presentación en pantalla (16:9)</PresentationFormat>
  <Paragraphs>119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Barlow</vt:lpstr>
      <vt:lpstr>Bebas Neue</vt:lpstr>
      <vt:lpstr>Prata</vt:lpstr>
      <vt:lpstr>Arial</vt:lpstr>
      <vt:lpstr>Anaheim</vt:lpstr>
      <vt:lpstr>R&amp;B Music by Slidesgo</vt:lpstr>
      <vt:lpstr>NEO Collab</vt:lpstr>
      <vt:lpstr>INDICE GENERAL</vt:lpstr>
      <vt:lpstr>EQUIPO DE TRABAJO</vt:lpstr>
      <vt:lpstr>NECESIDAD</vt:lpstr>
      <vt:lpstr>MÉTRICAS PRE-PROYECTO</vt:lpstr>
      <vt:lpstr>SOLUCIÓN</vt:lpstr>
      <vt:lpstr>PRIMEROS USUARIOS</vt:lpstr>
      <vt:lpstr>MÉTRICAS POST-PROYECTO </vt:lpstr>
      <vt:lpstr>OBJETIVOS</vt:lpstr>
      <vt:lpstr>METODOLOGIA </vt:lpstr>
      <vt:lpstr>ASIGNACIÓN DE ROLES</vt:lpstr>
      <vt:lpstr>TOPOLOGÍA DEL PROYECTO</vt:lpstr>
      <vt:lpstr>MODELO DE CAPAS</vt:lpstr>
      <vt:lpstr>MER</vt:lpstr>
      <vt:lpstr>PLATAFORMAS Y SERVICIOS </vt:lpstr>
      <vt:lpstr>ETAPAS DE IMPLEMENTACIÓN</vt:lpstr>
      <vt:lpstr>COSTOS DE IMPLEMENTACIÓN</vt:lpstr>
      <vt:lpstr>RESULTADOS DE LA SOLUCIÓN</vt:lpstr>
      <vt:lpstr>Presentación de PowerPoint</vt:lpstr>
      <vt:lpstr>RETROSPECTIVA DEL PROYECTO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Nicolás Matías</dc:creator>
  <cp:lastModifiedBy>NICOLAS MATIAS Norambuena Mardones</cp:lastModifiedBy>
  <cp:revision>9</cp:revision>
  <dcterms:modified xsi:type="dcterms:W3CDTF">2024-12-09T15:08:36Z</dcterms:modified>
</cp:coreProperties>
</file>